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58"/>
  </p:notesMasterIdLst>
  <p:handoutMasterIdLst>
    <p:handoutMasterId r:id="rId59"/>
  </p:handoutMasterIdLst>
  <p:sldIdLst>
    <p:sldId id="263" r:id="rId2"/>
    <p:sldId id="458" r:id="rId3"/>
    <p:sldId id="314" r:id="rId4"/>
    <p:sldId id="436" r:id="rId5"/>
    <p:sldId id="438" r:id="rId6"/>
    <p:sldId id="456" r:id="rId7"/>
    <p:sldId id="434" r:id="rId8"/>
    <p:sldId id="360" r:id="rId9"/>
    <p:sldId id="452" r:id="rId10"/>
    <p:sldId id="380" r:id="rId11"/>
    <p:sldId id="383" r:id="rId12"/>
    <p:sldId id="435" r:id="rId13"/>
    <p:sldId id="330" r:id="rId14"/>
    <p:sldId id="449" r:id="rId15"/>
    <p:sldId id="278" r:id="rId16"/>
    <p:sldId id="279" r:id="rId17"/>
    <p:sldId id="277" r:id="rId18"/>
    <p:sldId id="280" r:id="rId19"/>
    <p:sldId id="276" r:id="rId20"/>
    <p:sldId id="321" r:id="rId21"/>
    <p:sldId id="405" r:id="rId22"/>
    <p:sldId id="376" r:id="rId23"/>
    <p:sldId id="377" r:id="rId24"/>
    <p:sldId id="285" r:id="rId25"/>
    <p:sldId id="322" r:id="rId26"/>
    <p:sldId id="418" r:id="rId27"/>
    <p:sldId id="387" r:id="rId28"/>
    <p:sldId id="388" r:id="rId29"/>
    <p:sldId id="416" r:id="rId30"/>
    <p:sldId id="290" r:id="rId31"/>
    <p:sldId id="281" r:id="rId32"/>
    <p:sldId id="289" r:id="rId33"/>
    <p:sldId id="292" r:id="rId34"/>
    <p:sldId id="421" r:id="rId35"/>
    <p:sldId id="293" r:id="rId36"/>
    <p:sldId id="291" r:id="rId37"/>
    <p:sldId id="417" r:id="rId38"/>
    <p:sldId id="415" r:id="rId39"/>
    <p:sldId id="457" r:id="rId40"/>
    <p:sldId id="323" r:id="rId41"/>
    <p:sldId id="294" r:id="rId42"/>
    <p:sldId id="386" r:id="rId43"/>
    <p:sldId id="385" r:id="rId44"/>
    <p:sldId id="450" r:id="rId45"/>
    <p:sldId id="283" r:id="rId46"/>
    <p:sldId id="389" r:id="rId47"/>
    <p:sldId id="297" r:id="rId48"/>
    <p:sldId id="298" r:id="rId49"/>
    <p:sldId id="296" r:id="rId50"/>
    <p:sldId id="451" r:id="rId51"/>
    <p:sldId id="454" r:id="rId52"/>
    <p:sldId id="403" r:id="rId53"/>
    <p:sldId id="448" r:id="rId54"/>
    <p:sldId id="408" r:id="rId55"/>
    <p:sldId id="453" r:id="rId56"/>
    <p:sldId id="455" r:id="rId57"/>
  </p:sldIdLst>
  <p:sldSz cx="9144000" cy="6858000" type="screen4x3"/>
  <p:notesSz cx="6858000" cy="9144000"/>
  <p:defaultTextStyle>
    <a:defPPr>
      <a:defRPr lang="en-US"/>
    </a:defPPr>
    <a:lvl1pPr algn="l" rtl="0" eaLnBrk="0" fontAlgn="base" hangingPunct="0">
      <a:spcBef>
        <a:spcPct val="0"/>
      </a:spcBef>
      <a:spcAft>
        <a:spcPct val="0"/>
      </a:spcAft>
      <a:defRPr i="1" kern="1200">
        <a:solidFill>
          <a:schemeClr val="tx1"/>
        </a:solidFill>
        <a:latin typeface="Tahoma" charset="0"/>
        <a:ea typeface="MS PGothic" charset="-128"/>
        <a:cs typeface="+mn-cs"/>
      </a:defRPr>
    </a:lvl1pPr>
    <a:lvl2pPr marL="457200" algn="l" rtl="0" eaLnBrk="0" fontAlgn="base" hangingPunct="0">
      <a:spcBef>
        <a:spcPct val="0"/>
      </a:spcBef>
      <a:spcAft>
        <a:spcPct val="0"/>
      </a:spcAft>
      <a:defRPr i="1" kern="1200">
        <a:solidFill>
          <a:schemeClr val="tx1"/>
        </a:solidFill>
        <a:latin typeface="Tahoma" charset="0"/>
        <a:ea typeface="MS PGothic" charset="-128"/>
        <a:cs typeface="+mn-cs"/>
      </a:defRPr>
    </a:lvl2pPr>
    <a:lvl3pPr marL="914400" algn="l" rtl="0" eaLnBrk="0" fontAlgn="base" hangingPunct="0">
      <a:spcBef>
        <a:spcPct val="0"/>
      </a:spcBef>
      <a:spcAft>
        <a:spcPct val="0"/>
      </a:spcAft>
      <a:defRPr i="1" kern="1200">
        <a:solidFill>
          <a:schemeClr val="tx1"/>
        </a:solidFill>
        <a:latin typeface="Tahoma" charset="0"/>
        <a:ea typeface="MS PGothic" charset="-128"/>
        <a:cs typeface="+mn-cs"/>
      </a:defRPr>
    </a:lvl3pPr>
    <a:lvl4pPr marL="1371600" algn="l" rtl="0" eaLnBrk="0" fontAlgn="base" hangingPunct="0">
      <a:spcBef>
        <a:spcPct val="0"/>
      </a:spcBef>
      <a:spcAft>
        <a:spcPct val="0"/>
      </a:spcAft>
      <a:defRPr i="1" kern="1200">
        <a:solidFill>
          <a:schemeClr val="tx1"/>
        </a:solidFill>
        <a:latin typeface="Tahoma" charset="0"/>
        <a:ea typeface="MS PGothic" charset="-128"/>
        <a:cs typeface="+mn-cs"/>
      </a:defRPr>
    </a:lvl4pPr>
    <a:lvl5pPr marL="1828800" algn="l" rtl="0" eaLnBrk="0" fontAlgn="base" hangingPunct="0">
      <a:spcBef>
        <a:spcPct val="0"/>
      </a:spcBef>
      <a:spcAft>
        <a:spcPct val="0"/>
      </a:spcAft>
      <a:defRPr i="1" kern="1200">
        <a:solidFill>
          <a:schemeClr val="tx1"/>
        </a:solidFill>
        <a:latin typeface="Tahoma" charset="0"/>
        <a:ea typeface="MS PGothic" charset="-128"/>
        <a:cs typeface="+mn-cs"/>
      </a:defRPr>
    </a:lvl5pPr>
    <a:lvl6pPr marL="2286000" algn="l" defTabSz="914400" rtl="0" eaLnBrk="1" latinLnBrk="0" hangingPunct="1">
      <a:defRPr i="1" kern="1200">
        <a:solidFill>
          <a:schemeClr val="tx1"/>
        </a:solidFill>
        <a:latin typeface="Tahoma" charset="0"/>
        <a:ea typeface="MS PGothic" charset="-128"/>
        <a:cs typeface="+mn-cs"/>
      </a:defRPr>
    </a:lvl6pPr>
    <a:lvl7pPr marL="2743200" algn="l" defTabSz="914400" rtl="0" eaLnBrk="1" latinLnBrk="0" hangingPunct="1">
      <a:defRPr i="1" kern="1200">
        <a:solidFill>
          <a:schemeClr val="tx1"/>
        </a:solidFill>
        <a:latin typeface="Tahoma" charset="0"/>
        <a:ea typeface="MS PGothic" charset="-128"/>
        <a:cs typeface="+mn-cs"/>
      </a:defRPr>
    </a:lvl7pPr>
    <a:lvl8pPr marL="3200400" algn="l" defTabSz="914400" rtl="0" eaLnBrk="1" latinLnBrk="0" hangingPunct="1">
      <a:defRPr i="1" kern="1200">
        <a:solidFill>
          <a:schemeClr val="tx1"/>
        </a:solidFill>
        <a:latin typeface="Tahoma" charset="0"/>
        <a:ea typeface="MS PGothic" charset="-128"/>
        <a:cs typeface="+mn-cs"/>
      </a:defRPr>
    </a:lvl8pPr>
    <a:lvl9pPr marL="3657600" algn="l" defTabSz="914400" rtl="0" eaLnBrk="1" latinLnBrk="0" hangingPunct="1">
      <a:defRPr i="1" kern="1200">
        <a:solidFill>
          <a:schemeClr val="tx1"/>
        </a:solidFill>
        <a:latin typeface="Tahoma"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bw" frameSlides="1"/>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1"/>
  </p:normalViewPr>
  <p:slideViewPr>
    <p:cSldViewPr>
      <p:cViewPr>
        <p:scale>
          <a:sx n="92" d="100"/>
          <a:sy n="92" d="100"/>
        </p:scale>
        <p:origin x="1664"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58740D84-8034-49A1-AEA0-9A74EAB6BC14}"/>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Tahoma" panose="020B0604030504040204" pitchFamily="34" charset="0"/>
                <a:ea typeface="MS PGothic" panose="020B0600070205080204" pitchFamily="34" charset="-128"/>
              </a:defRPr>
            </a:lvl1pPr>
          </a:lstStyle>
          <a:p>
            <a:pPr>
              <a:defRPr/>
            </a:pPr>
            <a:endParaRPr lang="en-US" altLang="en-US"/>
          </a:p>
        </p:txBody>
      </p:sp>
      <p:sp>
        <p:nvSpPr>
          <p:cNvPr id="3" name="Date Placeholder 2">
            <a:extLst>
              <a:ext uri="{FF2B5EF4-FFF2-40B4-BE49-F238E27FC236}">
                <a16:creationId xmlns="" xmlns:a16="http://schemas.microsoft.com/office/drawing/2014/main" id="{65082118-E34B-41EA-BFA9-7A820189F956}"/>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Tahoma" panose="020B0604030504040204" pitchFamily="34" charset="0"/>
                <a:ea typeface="MS PGothic" panose="020B0600070205080204" pitchFamily="34" charset="-128"/>
              </a:defRPr>
            </a:lvl1pPr>
          </a:lstStyle>
          <a:p>
            <a:pPr>
              <a:defRPr/>
            </a:pPr>
            <a:fld id="{8DAD7BE7-185F-FB45-89BE-80B791D78BF1}" type="datetimeFigureOut">
              <a:rPr lang="en-US" altLang="en-US"/>
              <a:pPr>
                <a:defRPr/>
              </a:pPr>
              <a:t>10/4/20</a:t>
            </a:fld>
            <a:endParaRPr lang="en-US" altLang="en-US"/>
          </a:p>
        </p:txBody>
      </p:sp>
      <p:sp>
        <p:nvSpPr>
          <p:cNvPr id="4" name="Footer Placeholder 3">
            <a:extLst>
              <a:ext uri="{FF2B5EF4-FFF2-40B4-BE49-F238E27FC236}">
                <a16:creationId xmlns="" xmlns:a16="http://schemas.microsoft.com/office/drawing/2014/main" id="{D723BC01-E68A-4BB4-B8A7-6B386CBDA75E}"/>
              </a:ext>
            </a:extLst>
          </p:cNvPr>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Tahoma" panose="020B0604030504040204" pitchFamily="34" charset="0"/>
                <a:ea typeface="MS PGothic" panose="020B0600070205080204" pitchFamily="34" charset="-128"/>
              </a:defRPr>
            </a:lvl1pPr>
          </a:lstStyle>
          <a:p>
            <a:pPr>
              <a:defRPr/>
            </a:pPr>
            <a:endParaRPr lang="en-US" altLang="en-US"/>
          </a:p>
        </p:txBody>
      </p:sp>
      <p:sp>
        <p:nvSpPr>
          <p:cNvPr id="5" name="Slide Number Placeholder 4">
            <a:extLst>
              <a:ext uri="{FF2B5EF4-FFF2-40B4-BE49-F238E27FC236}">
                <a16:creationId xmlns="" xmlns:a16="http://schemas.microsoft.com/office/drawing/2014/main" id="{C1C0E14E-7F66-47B2-B71A-08803F945012}"/>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Tahoma" panose="020B0604030504040204" pitchFamily="34" charset="0"/>
                <a:ea typeface="MS PGothic" panose="020B0600070205080204" pitchFamily="34" charset="-128"/>
              </a:defRPr>
            </a:lvl1pPr>
          </a:lstStyle>
          <a:p>
            <a:pPr>
              <a:defRPr/>
            </a:pPr>
            <a:fld id="{C6EB4F34-E213-2E4D-962F-CFC674C55D5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F9C5C97A-BB30-44A1-A8B6-6FA33AC57983}"/>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Tahoma" panose="020B0604030504040204" pitchFamily="34" charset="0"/>
                <a:ea typeface="MS PGothic" panose="020B0600070205080204" pitchFamily="34" charset="-128"/>
              </a:defRPr>
            </a:lvl1pPr>
          </a:lstStyle>
          <a:p>
            <a:pPr>
              <a:defRPr/>
            </a:pPr>
            <a:endParaRPr lang="en-US" altLang="en-US"/>
          </a:p>
        </p:txBody>
      </p:sp>
      <p:sp>
        <p:nvSpPr>
          <p:cNvPr id="3" name="Date Placeholder 2">
            <a:extLst>
              <a:ext uri="{FF2B5EF4-FFF2-40B4-BE49-F238E27FC236}">
                <a16:creationId xmlns="" xmlns:a16="http://schemas.microsoft.com/office/drawing/2014/main" id="{2C607F60-1C65-4995-B3DD-678AF30471E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Tahoma" panose="020B0604030504040204" pitchFamily="34" charset="0"/>
                <a:ea typeface="MS PGothic" panose="020B0600070205080204" pitchFamily="34" charset="-128"/>
              </a:defRPr>
            </a:lvl1pPr>
          </a:lstStyle>
          <a:p>
            <a:pPr>
              <a:defRPr/>
            </a:pPr>
            <a:fld id="{EEA85023-A064-D44F-BF8A-2B306A1222F6}" type="datetimeFigureOut">
              <a:rPr lang="en-US" altLang="en-US"/>
              <a:pPr>
                <a:defRPr/>
              </a:pPr>
              <a:t>10/4/20</a:t>
            </a:fld>
            <a:endParaRPr lang="en-US" altLang="en-US"/>
          </a:p>
        </p:txBody>
      </p:sp>
      <p:sp>
        <p:nvSpPr>
          <p:cNvPr id="4" name="Slide Image Placeholder 3">
            <a:extLst>
              <a:ext uri="{FF2B5EF4-FFF2-40B4-BE49-F238E27FC236}">
                <a16:creationId xmlns="" xmlns:a16="http://schemas.microsoft.com/office/drawing/2014/main" id="{74132EE9-0EEA-472B-B4FE-1A642F55FD9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 xmlns:a16="http://schemas.microsoft.com/office/drawing/2014/main" id="{C08DE9FF-CF55-4F6C-93BA-DD6E1664896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 xmlns:a16="http://schemas.microsoft.com/office/drawing/2014/main" id="{3C2450B4-E9CC-40D7-BB3A-94BC9CC00547}"/>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Tahoma" panose="020B0604030504040204" pitchFamily="34" charset="0"/>
                <a:ea typeface="MS PGothic" panose="020B0600070205080204" pitchFamily="34" charset="-128"/>
              </a:defRPr>
            </a:lvl1pPr>
          </a:lstStyle>
          <a:p>
            <a:pPr>
              <a:defRPr/>
            </a:pPr>
            <a:endParaRPr lang="en-US" altLang="en-US"/>
          </a:p>
        </p:txBody>
      </p:sp>
      <p:sp>
        <p:nvSpPr>
          <p:cNvPr id="7" name="Slide Number Placeholder 6">
            <a:extLst>
              <a:ext uri="{FF2B5EF4-FFF2-40B4-BE49-F238E27FC236}">
                <a16:creationId xmlns="" xmlns:a16="http://schemas.microsoft.com/office/drawing/2014/main" id="{395D3E27-30E6-40A8-A884-545A22533D6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Tahoma" panose="020B0604030504040204" pitchFamily="34" charset="0"/>
                <a:ea typeface="MS PGothic" panose="020B0600070205080204" pitchFamily="34" charset="-128"/>
              </a:defRPr>
            </a:lvl1pPr>
          </a:lstStyle>
          <a:p>
            <a:pPr>
              <a:defRPr/>
            </a:pPr>
            <a:fld id="{F9EA1B15-10FA-BF40-857A-BC6CB60B063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EA1B15-10FA-BF40-857A-BC6CB60B0637}" type="slidenum">
              <a:rPr lang="en-US" altLang="en-US" smtClean="0"/>
              <a:pPr>
                <a:defRPr/>
              </a:pPr>
              <a:t>5</a:t>
            </a:fld>
            <a:endParaRPr lang="en-US" altLang="en-US"/>
          </a:p>
        </p:txBody>
      </p:sp>
    </p:spTree>
    <p:extLst>
      <p:ext uri="{BB962C8B-B14F-4D97-AF65-F5344CB8AC3E}">
        <p14:creationId xmlns:p14="http://schemas.microsoft.com/office/powerpoint/2010/main" val="1657792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 xmlns:a16="http://schemas.microsoft.com/office/drawing/2014/main" id="{B3574BB4-4039-46A3-BD05-DA044750D8E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5" name="Rectangle 20">
            <a:extLst>
              <a:ext uri="{FF2B5EF4-FFF2-40B4-BE49-F238E27FC236}">
                <a16:creationId xmlns="" xmlns:a16="http://schemas.microsoft.com/office/drawing/2014/main" id="{C48B5215-FC9A-47F6-BC8D-62435CD666DF}"/>
              </a:ext>
            </a:extLst>
          </p:cNvPr>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6" name="Rectangle 21">
            <a:extLst>
              <a:ext uri="{FF2B5EF4-FFF2-40B4-BE49-F238E27FC236}">
                <a16:creationId xmlns="" xmlns:a16="http://schemas.microsoft.com/office/drawing/2014/main" id="{62DED792-D925-4FA1-98E0-4CF30958F148}"/>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7" name="Rectangle 23">
            <a:extLst>
              <a:ext uri="{FF2B5EF4-FFF2-40B4-BE49-F238E27FC236}">
                <a16:creationId xmlns="" xmlns:a16="http://schemas.microsoft.com/office/drawing/2014/main" id="{F82483A6-FBAF-4C7C-87E0-DE887DD7A8A9}"/>
              </a:ext>
            </a:extLst>
          </p:cNvPr>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10" name="Rectangle 9">
            <a:extLst>
              <a:ext uri="{FF2B5EF4-FFF2-40B4-BE49-F238E27FC236}">
                <a16:creationId xmlns="" xmlns:a16="http://schemas.microsoft.com/office/drawing/2014/main" id="{9DC92C05-A136-4BF2-87F3-2B1A9124D76F}"/>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11" name="Straight Connector 10">
            <a:extLst>
              <a:ext uri="{FF2B5EF4-FFF2-40B4-BE49-F238E27FC236}">
                <a16:creationId xmlns="" xmlns:a16="http://schemas.microsoft.com/office/drawing/2014/main" id="{3CCDB753-A45D-460C-AAEA-236BAB10235B}"/>
              </a:ext>
            </a:extLst>
          </p:cNvPr>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a:latin typeface="Tahoma" panose="020B0604030504040204" pitchFamily="34" charset="0"/>
              <a:ea typeface="+mn-ea"/>
              <a:cs typeface="Arial" charset="0"/>
            </a:endParaRPr>
          </a:p>
        </p:txBody>
      </p:sp>
      <p:sp>
        <p:nvSpPr>
          <p:cNvPr id="12" name="Rectangle 11">
            <a:extLst>
              <a:ext uri="{FF2B5EF4-FFF2-40B4-BE49-F238E27FC236}">
                <a16:creationId xmlns="" xmlns:a16="http://schemas.microsoft.com/office/drawing/2014/main" id="{DE9A563C-F6B6-4449-A537-4610F9511449}"/>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13" name="Oval 12">
            <a:extLst>
              <a:ext uri="{FF2B5EF4-FFF2-40B4-BE49-F238E27FC236}">
                <a16:creationId xmlns="" xmlns:a16="http://schemas.microsoft.com/office/drawing/2014/main" id="{34938D88-29C1-472F-B053-DCE9C7DE3DC9}"/>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14" name="Oval 13">
            <a:extLst>
              <a:ext uri="{FF2B5EF4-FFF2-40B4-BE49-F238E27FC236}">
                <a16:creationId xmlns="" xmlns:a16="http://schemas.microsoft.com/office/drawing/2014/main" id="{146ED300-0D3A-4D89-8667-1AB6627F4EFF}"/>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a:extLst>
              <a:ext uri="{FF2B5EF4-FFF2-40B4-BE49-F238E27FC236}">
                <a16:creationId xmlns="" xmlns:a16="http://schemas.microsoft.com/office/drawing/2014/main" id="{F5803D81-38B0-48BF-8376-615155BC0FB3}"/>
              </a:ext>
            </a:extLst>
          </p:cNvPr>
          <p:cNvSpPr>
            <a:spLocks noGrp="1"/>
          </p:cNvSpPr>
          <p:nvPr>
            <p:ph type="dt" sz="half" idx="10"/>
          </p:nvPr>
        </p:nvSpPr>
        <p:spPr/>
        <p:txBody>
          <a:bodyPr/>
          <a:lstStyle>
            <a:lvl1pPr>
              <a:defRPr/>
            </a:lvl1pPr>
          </a:lstStyle>
          <a:p>
            <a:pPr>
              <a:defRPr/>
            </a:pPr>
            <a:endParaRPr lang="en-US" altLang="en-US"/>
          </a:p>
        </p:txBody>
      </p:sp>
      <p:sp>
        <p:nvSpPr>
          <p:cNvPr id="16" name="Footer Placeholder 16">
            <a:extLst>
              <a:ext uri="{FF2B5EF4-FFF2-40B4-BE49-F238E27FC236}">
                <a16:creationId xmlns="" xmlns:a16="http://schemas.microsoft.com/office/drawing/2014/main" id="{945FB061-7415-4DCB-ADEC-D189379C11A2}"/>
              </a:ext>
            </a:extLst>
          </p:cNvPr>
          <p:cNvSpPr>
            <a:spLocks noGrp="1"/>
          </p:cNvSpPr>
          <p:nvPr>
            <p:ph type="ftr" sz="quarter" idx="11"/>
          </p:nvPr>
        </p:nvSpPr>
        <p:spPr/>
        <p:txBody>
          <a:bodyPr/>
          <a:lstStyle>
            <a:lvl1pPr>
              <a:defRPr/>
            </a:lvl1pPr>
          </a:lstStyle>
          <a:p>
            <a:pPr>
              <a:defRPr/>
            </a:pPr>
            <a:endParaRPr lang="en-US" altLang="en-US"/>
          </a:p>
        </p:txBody>
      </p:sp>
      <p:sp>
        <p:nvSpPr>
          <p:cNvPr id="17" name="Slide Number Placeholder 28">
            <a:extLst>
              <a:ext uri="{FF2B5EF4-FFF2-40B4-BE49-F238E27FC236}">
                <a16:creationId xmlns="" xmlns:a16="http://schemas.microsoft.com/office/drawing/2014/main" id="{CDA7561E-42C0-4E66-B1A9-925868A7DBF2}"/>
              </a:ext>
            </a:extLst>
          </p:cNvPr>
          <p:cNvSpPr>
            <a:spLocks noGrp="1"/>
          </p:cNvSpPr>
          <p:nvPr>
            <p:ph type="sldNum" sz="quarter" idx="12"/>
          </p:nvPr>
        </p:nvSpPr>
        <p:spPr>
          <a:xfrm>
            <a:off x="4343400" y="2198688"/>
            <a:ext cx="457200" cy="441325"/>
          </a:xfrm>
        </p:spPr>
        <p:txBody>
          <a:bodyPr/>
          <a:lstStyle>
            <a:lvl1pPr>
              <a:defRPr smtClean="0"/>
            </a:lvl1pPr>
          </a:lstStyle>
          <a:p>
            <a:pPr>
              <a:defRPr/>
            </a:pPr>
            <a:fld id="{A55935BD-C918-0745-AB9F-BF98C4317C3E}" type="slidenum">
              <a:rPr lang="en-US" altLang="en-US"/>
              <a:pPr>
                <a:defRPr/>
              </a:pPr>
              <a:t>‹#›</a:t>
            </a:fld>
            <a:endParaRPr lang="en-US" altLang="en-US"/>
          </a:p>
        </p:txBody>
      </p:sp>
    </p:spTree>
    <p:extLst>
      <p:ext uri="{BB962C8B-B14F-4D97-AF65-F5344CB8AC3E}">
        <p14:creationId xmlns:p14="http://schemas.microsoft.com/office/powerpoint/2010/main" val="135958817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91A2CA9-2040-400D-B960-3CDE8483A7D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 xmlns:a16="http://schemas.microsoft.com/office/drawing/2014/main" id="{1A8E19B4-ED91-45C2-9077-953DA67B057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 xmlns:a16="http://schemas.microsoft.com/office/drawing/2014/main" id="{DB3CD04A-4DDD-495C-83BD-B346F2841CD6}"/>
              </a:ext>
            </a:extLst>
          </p:cNvPr>
          <p:cNvSpPr>
            <a:spLocks noGrp="1"/>
          </p:cNvSpPr>
          <p:nvPr>
            <p:ph type="sldNum" sz="quarter" idx="12"/>
          </p:nvPr>
        </p:nvSpPr>
        <p:spPr/>
        <p:txBody>
          <a:bodyPr/>
          <a:lstStyle>
            <a:lvl1pPr>
              <a:defRPr smtClean="0"/>
            </a:lvl1pPr>
          </a:lstStyle>
          <a:p>
            <a:pPr>
              <a:defRPr/>
            </a:pPr>
            <a:fld id="{94957520-3474-DE4E-A6B7-BABAA0CB00D0}" type="slidenum">
              <a:rPr lang="en-US" altLang="en-US"/>
              <a:pPr>
                <a:defRPr/>
              </a:pPr>
              <a:t>‹#›</a:t>
            </a:fld>
            <a:endParaRPr lang="en-US" altLang="en-US"/>
          </a:p>
        </p:txBody>
      </p:sp>
    </p:spTree>
    <p:extLst>
      <p:ext uri="{BB962C8B-B14F-4D97-AF65-F5344CB8AC3E}">
        <p14:creationId xmlns:p14="http://schemas.microsoft.com/office/powerpoint/2010/main" val="80478088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 xmlns:a16="http://schemas.microsoft.com/office/drawing/2014/main" id="{959DA8C7-8A58-4430-B8CE-41CF295AB8EE}"/>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5" name="Rectangle 20">
            <a:extLst>
              <a:ext uri="{FF2B5EF4-FFF2-40B4-BE49-F238E27FC236}">
                <a16:creationId xmlns="" xmlns:a16="http://schemas.microsoft.com/office/drawing/2014/main" id="{6F31E58A-39D3-4F83-897B-2DC0ADBACF45}"/>
              </a:ext>
            </a:extLst>
          </p:cNvPr>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6" name="Rectangle 21">
            <a:extLst>
              <a:ext uri="{FF2B5EF4-FFF2-40B4-BE49-F238E27FC236}">
                <a16:creationId xmlns="" xmlns:a16="http://schemas.microsoft.com/office/drawing/2014/main" id="{07239DA4-63DB-4D38-A83E-212796B2986C}"/>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7" name="Rectangle 23">
            <a:extLst>
              <a:ext uri="{FF2B5EF4-FFF2-40B4-BE49-F238E27FC236}">
                <a16:creationId xmlns="" xmlns:a16="http://schemas.microsoft.com/office/drawing/2014/main" id="{96BE9E74-4809-4A81-BABC-291719DD10D6}"/>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8" name="Rectangle 7">
            <a:extLst>
              <a:ext uri="{FF2B5EF4-FFF2-40B4-BE49-F238E27FC236}">
                <a16:creationId xmlns="" xmlns:a16="http://schemas.microsoft.com/office/drawing/2014/main" id="{A47CC025-2314-4A19-A119-ABC83AA8C5B5}"/>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9" name="Rectangle 8">
            <a:extLst>
              <a:ext uri="{FF2B5EF4-FFF2-40B4-BE49-F238E27FC236}">
                <a16:creationId xmlns="" xmlns:a16="http://schemas.microsoft.com/office/drawing/2014/main" id="{D3F406F5-552B-4898-BC88-6027009A602C}"/>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10" name="Straight Connector 9">
            <a:extLst>
              <a:ext uri="{FF2B5EF4-FFF2-40B4-BE49-F238E27FC236}">
                <a16:creationId xmlns="" xmlns:a16="http://schemas.microsoft.com/office/drawing/2014/main" id="{08833432-F1D3-4942-A12D-8B9B0893E097}"/>
              </a:ext>
            </a:extLst>
          </p:cNvPr>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a:latin typeface="Tahoma" panose="020B0604030504040204" pitchFamily="34" charset="0"/>
              <a:ea typeface="+mn-ea"/>
              <a:cs typeface="Arial" charset="0"/>
            </a:endParaRPr>
          </a:p>
        </p:txBody>
      </p:sp>
      <p:sp>
        <p:nvSpPr>
          <p:cNvPr id="11" name="Oval 10">
            <a:extLst>
              <a:ext uri="{FF2B5EF4-FFF2-40B4-BE49-F238E27FC236}">
                <a16:creationId xmlns="" xmlns:a16="http://schemas.microsoft.com/office/drawing/2014/main" id="{2FFBD600-CCF6-4F56-BB5A-F662BEC0FDD8}"/>
              </a:ext>
            </a:extLst>
          </p:cNvPr>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12" name="Oval 11">
            <a:extLst>
              <a:ext uri="{FF2B5EF4-FFF2-40B4-BE49-F238E27FC236}">
                <a16:creationId xmlns="" xmlns:a16="http://schemas.microsoft.com/office/drawing/2014/main" id="{6960C2B8-B6EF-443C-8DE9-F2D8175CA26A}"/>
              </a:ext>
            </a:extLst>
          </p:cNvPr>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a:extLst>
              <a:ext uri="{FF2B5EF4-FFF2-40B4-BE49-F238E27FC236}">
                <a16:creationId xmlns="" xmlns:a16="http://schemas.microsoft.com/office/drawing/2014/main" id="{7FED98E0-FFF2-4A93-AA2A-60FFF79041EB}"/>
              </a:ext>
            </a:extLst>
          </p:cNvPr>
          <p:cNvSpPr>
            <a:spLocks noGrp="1"/>
          </p:cNvSpPr>
          <p:nvPr>
            <p:ph type="sldNum" sz="quarter" idx="10"/>
          </p:nvPr>
        </p:nvSpPr>
        <p:spPr>
          <a:xfrm>
            <a:off x="6915150" y="3009900"/>
            <a:ext cx="457200" cy="441325"/>
          </a:xfrm>
        </p:spPr>
        <p:txBody>
          <a:bodyPr/>
          <a:lstStyle>
            <a:lvl1pPr>
              <a:defRPr smtClean="0"/>
            </a:lvl1pPr>
          </a:lstStyle>
          <a:p>
            <a:pPr>
              <a:defRPr/>
            </a:pPr>
            <a:fld id="{339318A4-9E10-894A-A651-971D8840161F}" type="slidenum">
              <a:rPr lang="en-US" altLang="en-US"/>
              <a:pPr>
                <a:defRPr/>
              </a:pPr>
              <a:t>‹#›</a:t>
            </a:fld>
            <a:endParaRPr lang="en-US" altLang="en-US"/>
          </a:p>
        </p:txBody>
      </p:sp>
      <p:sp>
        <p:nvSpPr>
          <p:cNvPr id="14" name="Date Placeholder 3">
            <a:extLst>
              <a:ext uri="{FF2B5EF4-FFF2-40B4-BE49-F238E27FC236}">
                <a16:creationId xmlns="" xmlns:a16="http://schemas.microsoft.com/office/drawing/2014/main" id="{AC25783A-7E84-4C79-9BB6-5995AE30C089}"/>
              </a:ext>
            </a:extLst>
          </p:cNvPr>
          <p:cNvSpPr>
            <a:spLocks noGrp="1"/>
          </p:cNvSpPr>
          <p:nvPr>
            <p:ph type="dt" sz="half" idx="11"/>
          </p:nvPr>
        </p:nvSpPr>
        <p:spPr/>
        <p:txBody>
          <a:bodyPr/>
          <a:lstStyle>
            <a:lvl1pPr>
              <a:defRPr/>
            </a:lvl1pPr>
          </a:lstStyle>
          <a:p>
            <a:pPr>
              <a:defRPr/>
            </a:pPr>
            <a:endParaRPr lang="en-US" altLang="en-US"/>
          </a:p>
        </p:txBody>
      </p:sp>
      <p:sp>
        <p:nvSpPr>
          <p:cNvPr id="15" name="Footer Placeholder 4">
            <a:extLst>
              <a:ext uri="{FF2B5EF4-FFF2-40B4-BE49-F238E27FC236}">
                <a16:creationId xmlns="" xmlns:a16="http://schemas.microsoft.com/office/drawing/2014/main" id="{6762F6C0-F884-4A57-84B4-F7A1BB35D091}"/>
              </a:ext>
            </a:extLst>
          </p:cNvPr>
          <p:cNvSpPr>
            <a:spLocks noGrp="1"/>
          </p:cNvSpPr>
          <p:nvPr>
            <p:ph type="ftr"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10025816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Text Placeholder 2"/>
          <p:cNvSpPr>
            <a:spLocks noGrp="1"/>
          </p:cNvSpPr>
          <p:nvPr>
            <p:ph type="body" sz="half" idx="1"/>
          </p:nvPr>
        </p:nvSpPr>
        <p:spPr>
          <a:xfrm>
            <a:off x="301625" y="1600200"/>
            <a:ext cx="8540750"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1625" y="3925888"/>
            <a:ext cx="8540750"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54101BE-F178-4880-8058-F4D304E68537}"/>
              </a:ext>
            </a:extLst>
          </p:cNvPr>
          <p:cNvSpPr>
            <a:spLocks noGrp="1"/>
          </p:cNvSpPr>
          <p:nvPr>
            <p:ph type="dt" sz="half" idx="10"/>
          </p:nvPr>
        </p:nvSpPr>
        <p:spPr>
          <a:xfrm>
            <a:off x="301625" y="6245225"/>
            <a:ext cx="2289175" cy="476250"/>
          </a:xfrm>
        </p:spPr>
        <p:txBody>
          <a:bodyPr/>
          <a:lstStyle>
            <a:lvl1pPr>
              <a:defRPr/>
            </a:lvl1pPr>
          </a:lstStyle>
          <a:p>
            <a:pPr>
              <a:defRPr/>
            </a:pPr>
            <a:endParaRPr lang="en-US" altLang="en-US"/>
          </a:p>
        </p:txBody>
      </p:sp>
      <p:sp>
        <p:nvSpPr>
          <p:cNvPr id="6" name="Footer Placeholder 5">
            <a:extLst>
              <a:ext uri="{FF2B5EF4-FFF2-40B4-BE49-F238E27FC236}">
                <a16:creationId xmlns="" xmlns:a16="http://schemas.microsoft.com/office/drawing/2014/main" id="{816AB42C-FED2-464C-A394-1AAC424E9D25}"/>
              </a:ext>
            </a:extLst>
          </p:cNvPr>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a:extLst>
              <a:ext uri="{FF2B5EF4-FFF2-40B4-BE49-F238E27FC236}">
                <a16:creationId xmlns="" xmlns:a16="http://schemas.microsoft.com/office/drawing/2014/main" id="{A1E3DD94-2DA2-4885-A523-32C8302531CF}"/>
              </a:ext>
            </a:extLst>
          </p:cNvPr>
          <p:cNvSpPr>
            <a:spLocks noGrp="1"/>
          </p:cNvSpPr>
          <p:nvPr>
            <p:ph type="sldNum" sz="quarter" idx="12"/>
          </p:nvPr>
        </p:nvSpPr>
        <p:spPr>
          <a:xfrm>
            <a:off x="6553200" y="6245225"/>
            <a:ext cx="2289175" cy="476250"/>
          </a:xfrm>
        </p:spPr>
        <p:txBody>
          <a:bodyPr/>
          <a:lstStyle>
            <a:lvl1pPr>
              <a:defRPr smtClean="0"/>
            </a:lvl1pPr>
          </a:lstStyle>
          <a:p>
            <a:pPr>
              <a:defRPr/>
            </a:pPr>
            <a:fld id="{2F707BC1-A2AB-724B-AC95-7F4B87A943BD}" type="slidenum">
              <a:rPr lang="en-US" altLang="en-US"/>
              <a:pPr>
                <a:defRPr/>
              </a:pPr>
              <a:t>‹#›</a:t>
            </a:fld>
            <a:endParaRPr lang="en-US" altLang="en-US"/>
          </a:p>
        </p:txBody>
      </p:sp>
    </p:spTree>
    <p:extLst>
      <p:ext uri="{BB962C8B-B14F-4D97-AF65-F5344CB8AC3E}">
        <p14:creationId xmlns:p14="http://schemas.microsoft.com/office/powerpoint/2010/main" val="57227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5" y="1600200"/>
            <a:ext cx="8540750"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1625" y="3925888"/>
            <a:ext cx="8540750"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35484D4-723C-41E3-9051-94F777E9E5F0}"/>
              </a:ext>
            </a:extLst>
          </p:cNvPr>
          <p:cNvSpPr>
            <a:spLocks noGrp="1"/>
          </p:cNvSpPr>
          <p:nvPr>
            <p:ph type="dt" sz="half" idx="10"/>
          </p:nvPr>
        </p:nvSpPr>
        <p:spPr>
          <a:xfrm>
            <a:off x="301625" y="6245225"/>
            <a:ext cx="2289175" cy="476250"/>
          </a:xfrm>
        </p:spPr>
        <p:txBody>
          <a:bodyPr/>
          <a:lstStyle>
            <a:lvl1pPr>
              <a:defRPr/>
            </a:lvl1pPr>
          </a:lstStyle>
          <a:p>
            <a:pPr>
              <a:defRPr/>
            </a:pPr>
            <a:endParaRPr lang="en-US" altLang="en-US"/>
          </a:p>
        </p:txBody>
      </p:sp>
      <p:sp>
        <p:nvSpPr>
          <p:cNvPr id="6" name="Footer Placeholder 5">
            <a:extLst>
              <a:ext uri="{FF2B5EF4-FFF2-40B4-BE49-F238E27FC236}">
                <a16:creationId xmlns="" xmlns:a16="http://schemas.microsoft.com/office/drawing/2014/main" id="{1F435E25-E91A-4BEB-8041-0DA6E11B06EF}"/>
              </a:ext>
            </a:extLst>
          </p:cNvPr>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a:extLst>
              <a:ext uri="{FF2B5EF4-FFF2-40B4-BE49-F238E27FC236}">
                <a16:creationId xmlns="" xmlns:a16="http://schemas.microsoft.com/office/drawing/2014/main" id="{D391BC58-4A18-4D6D-8FBA-1EC172BB8BF8}"/>
              </a:ext>
            </a:extLst>
          </p:cNvPr>
          <p:cNvSpPr>
            <a:spLocks noGrp="1"/>
          </p:cNvSpPr>
          <p:nvPr>
            <p:ph type="sldNum" sz="quarter" idx="12"/>
          </p:nvPr>
        </p:nvSpPr>
        <p:spPr>
          <a:xfrm>
            <a:off x="6553200" y="6245225"/>
            <a:ext cx="2289175" cy="476250"/>
          </a:xfrm>
        </p:spPr>
        <p:txBody>
          <a:bodyPr/>
          <a:lstStyle>
            <a:lvl1pPr>
              <a:defRPr smtClean="0"/>
            </a:lvl1pPr>
          </a:lstStyle>
          <a:p>
            <a:pPr>
              <a:defRPr/>
            </a:pPr>
            <a:fld id="{4A889278-F392-8040-B5C4-E4922E120DC6}" type="slidenum">
              <a:rPr lang="en-US" altLang="en-US"/>
              <a:pPr>
                <a:defRPr/>
              </a:pPr>
              <a:t>‹#›</a:t>
            </a:fld>
            <a:endParaRPr lang="en-US" altLang="en-US"/>
          </a:p>
        </p:txBody>
      </p:sp>
    </p:spTree>
    <p:extLst>
      <p:ext uri="{BB962C8B-B14F-4D97-AF65-F5344CB8AC3E}">
        <p14:creationId xmlns:p14="http://schemas.microsoft.com/office/powerpoint/2010/main" val="1899251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quarter" idx="1"/>
          </p:nvPr>
        </p:nvSpPr>
        <p:spPr>
          <a:xfrm>
            <a:off x="301625" y="1600200"/>
            <a:ext cx="4194175"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01625" y="3925888"/>
            <a:ext cx="4194175"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0"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 xmlns:a16="http://schemas.microsoft.com/office/drawing/2014/main" id="{DBA36FCA-71DA-4AD8-B2A4-FBB6F111FEBD}"/>
              </a:ext>
            </a:extLst>
          </p:cNvPr>
          <p:cNvSpPr>
            <a:spLocks noGrp="1"/>
          </p:cNvSpPr>
          <p:nvPr>
            <p:ph type="dt" sz="half" idx="10"/>
          </p:nvPr>
        </p:nvSpPr>
        <p:spPr>
          <a:xfrm>
            <a:off x="301625" y="6245225"/>
            <a:ext cx="2289175" cy="476250"/>
          </a:xfrm>
        </p:spPr>
        <p:txBody>
          <a:bodyPr/>
          <a:lstStyle>
            <a:lvl1pPr>
              <a:defRPr/>
            </a:lvl1pPr>
          </a:lstStyle>
          <a:p>
            <a:pPr>
              <a:defRPr/>
            </a:pPr>
            <a:endParaRPr lang="en-US" altLang="en-US"/>
          </a:p>
        </p:txBody>
      </p:sp>
      <p:sp>
        <p:nvSpPr>
          <p:cNvPr id="7" name="Footer Placeholder 6">
            <a:extLst>
              <a:ext uri="{FF2B5EF4-FFF2-40B4-BE49-F238E27FC236}">
                <a16:creationId xmlns="" xmlns:a16="http://schemas.microsoft.com/office/drawing/2014/main" id="{8EDA3D87-6F87-4F42-903D-47654F8DD067}"/>
              </a:ext>
            </a:extLst>
          </p:cNvPr>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8" name="Slide Number Placeholder 7">
            <a:extLst>
              <a:ext uri="{FF2B5EF4-FFF2-40B4-BE49-F238E27FC236}">
                <a16:creationId xmlns="" xmlns:a16="http://schemas.microsoft.com/office/drawing/2014/main" id="{4EFA0379-229A-4BE5-8B4D-44E1484069A3}"/>
              </a:ext>
            </a:extLst>
          </p:cNvPr>
          <p:cNvSpPr>
            <a:spLocks noGrp="1"/>
          </p:cNvSpPr>
          <p:nvPr>
            <p:ph type="sldNum" sz="quarter" idx="12"/>
          </p:nvPr>
        </p:nvSpPr>
        <p:spPr>
          <a:xfrm>
            <a:off x="6553200" y="6245225"/>
            <a:ext cx="2289175" cy="476250"/>
          </a:xfrm>
        </p:spPr>
        <p:txBody>
          <a:bodyPr/>
          <a:lstStyle>
            <a:lvl1pPr>
              <a:defRPr smtClean="0"/>
            </a:lvl1pPr>
          </a:lstStyle>
          <a:p>
            <a:pPr>
              <a:defRPr/>
            </a:pPr>
            <a:fld id="{758B8AC2-A86F-1A43-9162-17DE10133D85}" type="slidenum">
              <a:rPr lang="en-US" altLang="en-US"/>
              <a:pPr>
                <a:defRPr/>
              </a:pPr>
              <a:t>‹#›</a:t>
            </a:fld>
            <a:endParaRPr lang="en-US" altLang="en-US"/>
          </a:p>
        </p:txBody>
      </p:sp>
    </p:spTree>
    <p:extLst>
      <p:ext uri="{BB962C8B-B14F-4D97-AF65-F5344CB8AC3E}">
        <p14:creationId xmlns:p14="http://schemas.microsoft.com/office/powerpoint/2010/main" val="515653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BFD943-0AA5-4D12-A1E8-FB7472D5A63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 xmlns:a16="http://schemas.microsoft.com/office/drawing/2014/main" id="{22F9C7FD-FEBC-415A-B80B-9FE9E2AD906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 xmlns:a16="http://schemas.microsoft.com/office/drawing/2014/main" id="{0BE3FBE2-0A0C-4F3B-B5CD-15D46FE813CA}"/>
              </a:ext>
            </a:extLst>
          </p:cNvPr>
          <p:cNvSpPr>
            <a:spLocks noGrp="1"/>
          </p:cNvSpPr>
          <p:nvPr>
            <p:ph type="sldNum" sz="quarter" idx="12"/>
          </p:nvPr>
        </p:nvSpPr>
        <p:spPr>
          <a:xfrm>
            <a:off x="4362450" y="1027113"/>
            <a:ext cx="457200" cy="441325"/>
          </a:xfrm>
        </p:spPr>
        <p:txBody>
          <a:bodyPr/>
          <a:lstStyle>
            <a:lvl1pPr>
              <a:defRPr smtClean="0"/>
            </a:lvl1pPr>
          </a:lstStyle>
          <a:p>
            <a:pPr>
              <a:defRPr/>
            </a:pPr>
            <a:fld id="{FFD1D1AA-228B-2549-AE07-477FC0F6DD9B}" type="slidenum">
              <a:rPr lang="en-US" altLang="en-US"/>
              <a:pPr>
                <a:defRPr/>
              </a:pPr>
              <a:t>‹#›</a:t>
            </a:fld>
            <a:endParaRPr lang="en-US" altLang="en-US"/>
          </a:p>
        </p:txBody>
      </p:sp>
    </p:spTree>
    <p:extLst>
      <p:ext uri="{BB962C8B-B14F-4D97-AF65-F5344CB8AC3E}">
        <p14:creationId xmlns:p14="http://schemas.microsoft.com/office/powerpoint/2010/main" val="137246995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 xmlns:a16="http://schemas.microsoft.com/office/drawing/2014/main" id="{5794D55C-E7BB-441C-B447-EF9A8970AE58}"/>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5" name="Rectangle 20">
            <a:extLst>
              <a:ext uri="{FF2B5EF4-FFF2-40B4-BE49-F238E27FC236}">
                <a16:creationId xmlns="" xmlns:a16="http://schemas.microsoft.com/office/drawing/2014/main" id="{6DA13741-9ECD-471C-9773-81ADA8296D71}"/>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6" name="Rectangle 21">
            <a:extLst>
              <a:ext uri="{FF2B5EF4-FFF2-40B4-BE49-F238E27FC236}">
                <a16:creationId xmlns="" xmlns:a16="http://schemas.microsoft.com/office/drawing/2014/main" id="{0FC526E6-91D4-450C-8B5E-C2CD3DE0599C}"/>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7" name="Rectangle 23">
            <a:extLst>
              <a:ext uri="{FF2B5EF4-FFF2-40B4-BE49-F238E27FC236}">
                <a16:creationId xmlns="" xmlns:a16="http://schemas.microsoft.com/office/drawing/2014/main" id="{71BC0B2C-4337-4F5F-85D1-B4E8C2E16DE8}"/>
              </a:ext>
            </a:extLst>
          </p:cNvPr>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8" name="Rectangle 24">
            <a:extLst>
              <a:ext uri="{FF2B5EF4-FFF2-40B4-BE49-F238E27FC236}">
                <a16:creationId xmlns="" xmlns:a16="http://schemas.microsoft.com/office/drawing/2014/main" id="{1D9AA268-D1DD-404E-9474-2935F9B91240}"/>
              </a:ext>
            </a:extLst>
          </p:cNvPr>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9" name="Rectangle 25">
            <a:extLst>
              <a:ext uri="{FF2B5EF4-FFF2-40B4-BE49-F238E27FC236}">
                <a16:creationId xmlns="" xmlns:a16="http://schemas.microsoft.com/office/drawing/2014/main" id="{4446B96E-B8EB-4167-958B-F105B4D7B665}"/>
              </a:ext>
            </a:extLst>
          </p:cNvPr>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10" name="Rectangle 9">
            <a:extLst>
              <a:ext uri="{FF2B5EF4-FFF2-40B4-BE49-F238E27FC236}">
                <a16:creationId xmlns="" xmlns:a16="http://schemas.microsoft.com/office/drawing/2014/main" id="{1E7FF202-DC09-42FE-9291-F9A394426591}"/>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11" name="Rectangle 10">
            <a:extLst>
              <a:ext uri="{FF2B5EF4-FFF2-40B4-BE49-F238E27FC236}">
                <a16:creationId xmlns="" xmlns:a16="http://schemas.microsoft.com/office/drawing/2014/main" id="{0846AB29-3D4C-451C-A3EA-B111BECEA62D}"/>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12" name="Straight Connector 11">
            <a:extLst>
              <a:ext uri="{FF2B5EF4-FFF2-40B4-BE49-F238E27FC236}">
                <a16:creationId xmlns="" xmlns:a16="http://schemas.microsoft.com/office/drawing/2014/main" id="{5A8F9EFE-FE5E-4CB9-BF37-ABA909DF1C42}"/>
              </a:ext>
            </a:extLst>
          </p:cNvPr>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a:latin typeface="Tahoma" panose="020B0604030504040204" pitchFamily="34" charset="0"/>
              <a:ea typeface="+mn-ea"/>
              <a:cs typeface="Arial" charset="0"/>
            </a:endParaRPr>
          </a:p>
        </p:txBody>
      </p:sp>
      <p:sp>
        <p:nvSpPr>
          <p:cNvPr id="13" name="Oval 12">
            <a:extLst>
              <a:ext uri="{FF2B5EF4-FFF2-40B4-BE49-F238E27FC236}">
                <a16:creationId xmlns="" xmlns:a16="http://schemas.microsoft.com/office/drawing/2014/main" id="{8AC78E7E-EAF3-4777-8503-456D73E4DD68}"/>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14" name="Oval 13">
            <a:extLst>
              <a:ext uri="{FF2B5EF4-FFF2-40B4-BE49-F238E27FC236}">
                <a16:creationId xmlns="" xmlns:a16="http://schemas.microsoft.com/office/drawing/2014/main" id="{42259ED3-DCB4-4A5B-88CB-9797C945DF79}"/>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 xmlns:a16="http://schemas.microsoft.com/office/drawing/2014/main" id="{31C2B5DF-1881-4BA1-A5DF-7C083BD1D075}"/>
              </a:ext>
            </a:extLst>
          </p:cNvPr>
          <p:cNvSpPr>
            <a:spLocks noGrp="1"/>
          </p:cNvSpPr>
          <p:nvPr>
            <p:ph type="ftr" sz="quarter" idx="10"/>
          </p:nvPr>
        </p:nvSpPr>
        <p:spPr/>
        <p:txBody>
          <a:bodyPr/>
          <a:lstStyle>
            <a:lvl1pPr>
              <a:defRPr/>
            </a:lvl1pPr>
          </a:lstStyle>
          <a:p>
            <a:pPr>
              <a:defRPr/>
            </a:pPr>
            <a:endParaRPr lang="en-US" altLang="en-US"/>
          </a:p>
        </p:txBody>
      </p:sp>
      <p:sp>
        <p:nvSpPr>
          <p:cNvPr id="16" name="Date Placeholder 3">
            <a:extLst>
              <a:ext uri="{FF2B5EF4-FFF2-40B4-BE49-F238E27FC236}">
                <a16:creationId xmlns="" xmlns:a16="http://schemas.microsoft.com/office/drawing/2014/main" id="{73522122-9185-4B94-93EF-046CD9D22E95}"/>
              </a:ext>
            </a:extLst>
          </p:cNvPr>
          <p:cNvSpPr>
            <a:spLocks noGrp="1"/>
          </p:cNvSpPr>
          <p:nvPr>
            <p:ph type="dt" sz="half" idx="11"/>
          </p:nvPr>
        </p:nvSpPr>
        <p:spPr/>
        <p:txBody>
          <a:bodyPr/>
          <a:lstStyle>
            <a:lvl1pPr>
              <a:defRPr/>
            </a:lvl1pPr>
          </a:lstStyle>
          <a:p>
            <a:pPr>
              <a:defRPr/>
            </a:pPr>
            <a:endParaRPr lang="en-US" altLang="en-US"/>
          </a:p>
        </p:txBody>
      </p:sp>
      <p:sp>
        <p:nvSpPr>
          <p:cNvPr id="17" name="Slide Number Placeholder 5">
            <a:extLst>
              <a:ext uri="{FF2B5EF4-FFF2-40B4-BE49-F238E27FC236}">
                <a16:creationId xmlns="" xmlns:a16="http://schemas.microsoft.com/office/drawing/2014/main" id="{ADE9D799-1B5B-4B2D-A9FF-3B3DB0978CED}"/>
              </a:ext>
            </a:extLst>
          </p:cNvPr>
          <p:cNvSpPr>
            <a:spLocks noGrp="1"/>
          </p:cNvSpPr>
          <p:nvPr>
            <p:ph type="sldNum" sz="quarter" idx="12"/>
          </p:nvPr>
        </p:nvSpPr>
        <p:spPr>
          <a:xfrm>
            <a:off x="4343400" y="2198688"/>
            <a:ext cx="457200" cy="441325"/>
          </a:xfrm>
        </p:spPr>
        <p:txBody>
          <a:bodyPr/>
          <a:lstStyle>
            <a:lvl1pPr>
              <a:defRPr smtClean="0"/>
            </a:lvl1pPr>
          </a:lstStyle>
          <a:p>
            <a:pPr>
              <a:defRPr/>
            </a:pPr>
            <a:fld id="{7DF75B62-8592-7142-A68A-72943A7FEB4E}" type="slidenum">
              <a:rPr lang="en-US" altLang="en-US"/>
              <a:pPr>
                <a:defRPr/>
              </a:pPr>
              <a:t>‹#›</a:t>
            </a:fld>
            <a:endParaRPr lang="en-US" altLang="en-US"/>
          </a:p>
        </p:txBody>
      </p:sp>
    </p:spTree>
    <p:extLst>
      <p:ext uri="{BB962C8B-B14F-4D97-AF65-F5344CB8AC3E}">
        <p14:creationId xmlns:p14="http://schemas.microsoft.com/office/powerpoint/2010/main" val="98063083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4562475" y="1576388"/>
            <a:ext cx="9525" cy="4818062"/>
          </a:xfrm>
          <a:prstGeom prst="line">
            <a:avLst/>
          </a:prstGeom>
          <a:noFill/>
          <a:ln w="9525">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 xmlns:a16="http://schemas.microsoft.com/office/drawing/2014/main" id="{F581E0BE-1F58-460D-966E-086C46E03AF1}"/>
              </a:ext>
            </a:extLst>
          </p:cNvPr>
          <p:cNvSpPr>
            <a:spLocks noGrp="1"/>
          </p:cNvSpPr>
          <p:nvPr>
            <p:ph type="dt" sz="half" idx="10"/>
          </p:nvPr>
        </p:nvSpPr>
        <p:spPr>
          <a:xfrm>
            <a:off x="5791200" y="6410325"/>
            <a:ext cx="3044825" cy="365125"/>
          </a:xfrm>
        </p:spPr>
        <p:txBody>
          <a:bodyPr/>
          <a:lstStyle>
            <a:lvl1pPr>
              <a:defRPr/>
            </a:lvl1pPr>
          </a:lstStyle>
          <a:p>
            <a:pPr>
              <a:defRPr/>
            </a:pPr>
            <a:endParaRPr lang="en-US" altLang="en-US"/>
          </a:p>
        </p:txBody>
      </p:sp>
      <p:sp>
        <p:nvSpPr>
          <p:cNvPr id="7" name="Footer Placeholder 5">
            <a:extLst>
              <a:ext uri="{FF2B5EF4-FFF2-40B4-BE49-F238E27FC236}">
                <a16:creationId xmlns="" xmlns:a16="http://schemas.microsoft.com/office/drawing/2014/main" id="{108B978E-2B50-4DC1-B103-3B971A4B4F29}"/>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6">
            <a:extLst>
              <a:ext uri="{FF2B5EF4-FFF2-40B4-BE49-F238E27FC236}">
                <a16:creationId xmlns="" xmlns:a16="http://schemas.microsoft.com/office/drawing/2014/main" id="{C32DED7D-D113-47A7-87BE-96FDAD34E692}"/>
              </a:ext>
            </a:extLst>
          </p:cNvPr>
          <p:cNvSpPr>
            <a:spLocks noGrp="1"/>
          </p:cNvSpPr>
          <p:nvPr>
            <p:ph type="sldNum" sz="quarter" idx="12"/>
          </p:nvPr>
        </p:nvSpPr>
        <p:spPr/>
        <p:txBody>
          <a:bodyPr/>
          <a:lstStyle>
            <a:lvl1pPr>
              <a:defRPr smtClean="0"/>
            </a:lvl1pPr>
          </a:lstStyle>
          <a:p>
            <a:pPr>
              <a:defRPr/>
            </a:pPr>
            <a:fld id="{83449884-CB9D-6E49-8263-2B406A3CDB02}" type="slidenum">
              <a:rPr lang="en-US" altLang="en-US"/>
              <a:pPr>
                <a:defRPr/>
              </a:pPr>
              <a:t>‹#›</a:t>
            </a:fld>
            <a:endParaRPr lang="en-US" altLang="en-US"/>
          </a:p>
        </p:txBody>
      </p:sp>
    </p:spTree>
    <p:extLst>
      <p:ext uri="{BB962C8B-B14F-4D97-AF65-F5344CB8AC3E}">
        <p14:creationId xmlns:p14="http://schemas.microsoft.com/office/powerpoint/2010/main" val="167297038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7" name="Straight Connector 1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20">
            <a:extLst>
              <a:ext uri="{FF2B5EF4-FFF2-40B4-BE49-F238E27FC236}">
                <a16:creationId xmlns="" xmlns:a16="http://schemas.microsoft.com/office/drawing/2014/main" id="{980B38C4-1041-4D98-9FE2-B81919F1CF97}"/>
              </a:ext>
            </a:extLst>
          </p:cNvPr>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9" name="Rectangle 21">
            <a:extLst>
              <a:ext uri="{FF2B5EF4-FFF2-40B4-BE49-F238E27FC236}">
                <a16:creationId xmlns="" xmlns:a16="http://schemas.microsoft.com/office/drawing/2014/main" id="{96E96003-AF73-43EB-AA72-038EC741553F}"/>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10" name="Rectangle 23">
            <a:extLst>
              <a:ext uri="{FF2B5EF4-FFF2-40B4-BE49-F238E27FC236}">
                <a16:creationId xmlns="" xmlns:a16="http://schemas.microsoft.com/office/drawing/2014/main" id="{AFFD42CF-0F20-4422-AF36-A04C9A8E97EF}"/>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11" name="Rectangle 24">
            <a:extLst>
              <a:ext uri="{FF2B5EF4-FFF2-40B4-BE49-F238E27FC236}">
                <a16:creationId xmlns="" xmlns:a16="http://schemas.microsoft.com/office/drawing/2014/main" id="{0EBA5D39-F1E0-4C4A-9EAB-4528EDCF276B}"/>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12" name="Rectangle 11">
            <a:extLst>
              <a:ext uri="{FF2B5EF4-FFF2-40B4-BE49-F238E27FC236}">
                <a16:creationId xmlns="" xmlns:a16="http://schemas.microsoft.com/office/drawing/2014/main" id="{3745E7BF-2C9D-44EC-A65F-3DDE3E05C86B}"/>
              </a:ext>
            </a:extLst>
          </p:cNvPr>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13" name="Rectangle 12">
            <a:extLst>
              <a:ext uri="{FF2B5EF4-FFF2-40B4-BE49-F238E27FC236}">
                <a16:creationId xmlns="" xmlns:a16="http://schemas.microsoft.com/office/drawing/2014/main" id="{EB46ACC9-9717-47E2-9B05-F698A4CF9EA5}"/>
              </a:ext>
            </a:extLst>
          </p:cNvPr>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14" name="Straight Connector 13">
            <a:extLst>
              <a:ext uri="{FF2B5EF4-FFF2-40B4-BE49-F238E27FC236}">
                <a16:creationId xmlns="" xmlns:a16="http://schemas.microsoft.com/office/drawing/2014/main" id="{955F71A7-A3D1-4364-9590-D73FA41B270C}"/>
              </a:ext>
            </a:extLst>
          </p:cNvPr>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a:latin typeface="Tahoma" panose="020B0604030504040204" pitchFamily="34" charset="0"/>
              <a:ea typeface="+mn-ea"/>
              <a:cs typeface="Arial" charset="0"/>
            </a:endParaRPr>
          </a:p>
        </p:txBody>
      </p:sp>
      <p:sp>
        <p:nvSpPr>
          <p:cNvPr id="15" name="Rectangle 14">
            <a:extLst>
              <a:ext uri="{FF2B5EF4-FFF2-40B4-BE49-F238E27FC236}">
                <a16:creationId xmlns="" xmlns:a16="http://schemas.microsoft.com/office/drawing/2014/main" id="{549E3DD3-E0FC-45DF-B92C-AF272DB5F4DD}"/>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16" name="Oval 15">
            <a:extLst>
              <a:ext uri="{FF2B5EF4-FFF2-40B4-BE49-F238E27FC236}">
                <a16:creationId xmlns="" xmlns:a16="http://schemas.microsoft.com/office/drawing/2014/main" id="{ABA45EC2-D35C-48CD-8607-DD74490B01AE}"/>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17" name="Oval 16">
            <a:extLst>
              <a:ext uri="{FF2B5EF4-FFF2-40B4-BE49-F238E27FC236}">
                <a16:creationId xmlns="" xmlns:a16="http://schemas.microsoft.com/office/drawing/2014/main" id="{10AACF17-109A-490D-BF4F-DEDE7A9F7166}"/>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 xmlns:a16="http://schemas.microsoft.com/office/drawing/2014/main" id="{C9ABB31F-C9AB-4688-B6FB-123EA93E501D}"/>
              </a:ext>
            </a:extLst>
          </p:cNvPr>
          <p:cNvSpPr>
            <a:spLocks noGrp="1"/>
          </p:cNvSpPr>
          <p:nvPr>
            <p:ph type="dt" sz="half" idx="10"/>
          </p:nvPr>
        </p:nvSpPr>
        <p:spPr/>
        <p:txBody>
          <a:bodyPr/>
          <a:lstStyle>
            <a:lvl1pPr>
              <a:defRPr/>
            </a:lvl1pPr>
          </a:lstStyle>
          <a:p>
            <a:pPr>
              <a:defRPr/>
            </a:pPr>
            <a:endParaRPr lang="en-US" altLang="en-US"/>
          </a:p>
        </p:txBody>
      </p:sp>
      <p:sp>
        <p:nvSpPr>
          <p:cNvPr id="19" name="Footer Placeholder 7">
            <a:extLst>
              <a:ext uri="{FF2B5EF4-FFF2-40B4-BE49-F238E27FC236}">
                <a16:creationId xmlns="" xmlns:a16="http://schemas.microsoft.com/office/drawing/2014/main" id="{B1F7570F-DEAD-45EC-A9F9-BEB20C34F691}"/>
              </a:ext>
            </a:extLst>
          </p:cNvPr>
          <p:cNvSpPr>
            <a:spLocks noGrp="1"/>
          </p:cNvSpPr>
          <p:nvPr>
            <p:ph type="ftr" sz="quarter" idx="11"/>
          </p:nvPr>
        </p:nvSpPr>
        <p:spPr>
          <a:xfrm>
            <a:off x="304800" y="6410325"/>
            <a:ext cx="3581400" cy="365125"/>
          </a:xfrm>
        </p:spPr>
        <p:txBody>
          <a:bodyPr/>
          <a:lstStyle>
            <a:lvl1pPr>
              <a:defRPr/>
            </a:lvl1pPr>
          </a:lstStyle>
          <a:p>
            <a:pPr>
              <a:defRPr/>
            </a:pPr>
            <a:endParaRPr lang="en-US" altLang="en-US"/>
          </a:p>
        </p:txBody>
      </p:sp>
      <p:sp>
        <p:nvSpPr>
          <p:cNvPr id="20" name="Slide Number Placeholder 8">
            <a:extLst>
              <a:ext uri="{FF2B5EF4-FFF2-40B4-BE49-F238E27FC236}">
                <a16:creationId xmlns="" xmlns:a16="http://schemas.microsoft.com/office/drawing/2014/main" id="{5EEC2CC8-EA6F-4828-B6BF-15B61F4214C4}"/>
              </a:ext>
            </a:extLst>
          </p:cNvPr>
          <p:cNvSpPr>
            <a:spLocks noGrp="1"/>
          </p:cNvSpPr>
          <p:nvPr>
            <p:ph type="sldNum" sz="quarter" idx="12"/>
          </p:nvPr>
        </p:nvSpPr>
        <p:spPr>
          <a:xfrm>
            <a:off x="4343400" y="1042988"/>
            <a:ext cx="457200" cy="441325"/>
          </a:xfrm>
        </p:spPr>
        <p:txBody>
          <a:bodyPr/>
          <a:lstStyle>
            <a:lvl1pPr>
              <a:defRPr smtClean="0"/>
            </a:lvl1pPr>
          </a:lstStyle>
          <a:p>
            <a:pPr>
              <a:defRPr/>
            </a:pPr>
            <a:fld id="{6982BBEA-BB37-C646-8DC9-932E1854B482}" type="slidenum">
              <a:rPr lang="en-US" altLang="en-US"/>
              <a:pPr>
                <a:defRPr/>
              </a:pPr>
              <a:t>‹#›</a:t>
            </a:fld>
            <a:endParaRPr lang="en-US" altLang="en-US"/>
          </a:p>
        </p:txBody>
      </p:sp>
    </p:spTree>
    <p:extLst>
      <p:ext uri="{BB962C8B-B14F-4D97-AF65-F5344CB8AC3E}">
        <p14:creationId xmlns:p14="http://schemas.microsoft.com/office/powerpoint/2010/main" val="60980329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28E8458-4E12-42FA-8F64-BFF02F4A38E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 xmlns:a16="http://schemas.microsoft.com/office/drawing/2014/main" id="{F1C49583-B9F7-444E-88A4-6EDC94836B5C}"/>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 xmlns:a16="http://schemas.microsoft.com/office/drawing/2014/main" id="{A4073911-4989-4F3B-9891-6CD72056FD5F}"/>
              </a:ext>
            </a:extLst>
          </p:cNvPr>
          <p:cNvSpPr>
            <a:spLocks noGrp="1"/>
          </p:cNvSpPr>
          <p:nvPr>
            <p:ph type="sldNum" sz="quarter" idx="12"/>
          </p:nvPr>
        </p:nvSpPr>
        <p:spPr>
          <a:xfrm>
            <a:off x="4343400" y="1036638"/>
            <a:ext cx="457200" cy="441325"/>
          </a:xfrm>
        </p:spPr>
        <p:txBody>
          <a:bodyPr/>
          <a:lstStyle>
            <a:lvl1pPr>
              <a:defRPr smtClean="0"/>
            </a:lvl1pPr>
          </a:lstStyle>
          <a:p>
            <a:pPr>
              <a:defRPr/>
            </a:pPr>
            <a:fld id="{E3181CCC-444D-BF43-A360-1358665C3A0D}" type="slidenum">
              <a:rPr lang="en-US" altLang="en-US"/>
              <a:pPr>
                <a:defRPr/>
              </a:pPr>
              <a:t>‹#›</a:t>
            </a:fld>
            <a:endParaRPr lang="en-US" altLang="en-US"/>
          </a:p>
        </p:txBody>
      </p:sp>
    </p:spTree>
    <p:extLst>
      <p:ext uri="{BB962C8B-B14F-4D97-AF65-F5344CB8AC3E}">
        <p14:creationId xmlns:p14="http://schemas.microsoft.com/office/powerpoint/2010/main" val="1172032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 xmlns:a16="http://schemas.microsoft.com/office/drawing/2014/main" id="{2B252E53-8440-44AC-ADD6-0C570E00175B}"/>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3" name="Rectangle 20">
            <a:extLst>
              <a:ext uri="{FF2B5EF4-FFF2-40B4-BE49-F238E27FC236}">
                <a16:creationId xmlns="" xmlns:a16="http://schemas.microsoft.com/office/drawing/2014/main" id="{8A0A4A17-7460-41ED-845D-D0D8350ACDDA}"/>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4" name="Rectangle 21">
            <a:extLst>
              <a:ext uri="{FF2B5EF4-FFF2-40B4-BE49-F238E27FC236}">
                <a16:creationId xmlns="" xmlns:a16="http://schemas.microsoft.com/office/drawing/2014/main" id="{7C8D6103-59D3-4D98-B778-DF6BBF2686D9}"/>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5" name="Rectangle 23">
            <a:extLst>
              <a:ext uri="{FF2B5EF4-FFF2-40B4-BE49-F238E27FC236}">
                <a16:creationId xmlns="" xmlns:a16="http://schemas.microsoft.com/office/drawing/2014/main" id="{DDDFD88F-934F-4D08-B9B1-28701B677F31}"/>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6" name="Rectangle 5">
            <a:extLst>
              <a:ext uri="{FF2B5EF4-FFF2-40B4-BE49-F238E27FC236}">
                <a16:creationId xmlns="" xmlns:a16="http://schemas.microsoft.com/office/drawing/2014/main" id="{0CA8CF67-8E08-4A8F-BD74-D6799F9EB023}"/>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7" name="Rectangle 6">
            <a:extLst>
              <a:ext uri="{FF2B5EF4-FFF2-40B4-BE49-F238E27FC236}">
                <a16:creationId xmlns="" xmlns:a16="http://schemas.microsoft.com/office/drawing/2014/main" id="{198C1749-4ADF-4FB8-B297-11229BAAB7A1}"/>
              </a:ext>
            </a:extLst>
          </p:cNvPr>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8" name="Date Placeholder 1">
            <a:extLst>
              <a:ext uri="{FF2B5EF4-FFF2-40B4-BE49-F238E27FC236}">
                <a16:creationId xmlns="" xmlns:a16="http://schemas.microsoft.com/office/drawing/2014/main" id="{448F68DA-F95A-4068-9078-F6643AEDEA47}"/>
              </a:ext>
            </a:extLst>
          </p:cNvPr>
          <p:cNvSpPr>
            <a:spLocks noGrp="1"/>
          </p:cNvSpPr>
          <p:nvPr>
            <p:ph type="dt" sz="half" idx="10"/>
          </p:nvPr>
        </p:nvSpPr>
        <p:spPr/>
        <p:txBody>
          <a:bodyPr/>
          <a:lstStyle>
            <a:lvl1pPr>
              <a:defRPr/>
            </a:lvl1pPr>
          </a:lstStyle>
          <a:p>
            <a:pPr>
              <a:defRPr/>
            </a:pPr>
            <a:endParaRPr lang="en-US" altLang="en-US"/>
          </a:p>
        </p:txBody>
      </p:sp>
      <p:sp>
        <p:nvSpPr>
          <p:cNvPr id="9" name="Footer Placeholder 2">
            <a:extLst>
              <a:ext uri="{FF2B5EF4-FFF2-40B4-BE49-F238E27FC236}">
                <a16:creationId xmlns="" xmlns:a16="http://schemas.microsoft.com/office/drawing/2014/main" id="{4B833835-8273-40F5-A6EA-831359EB06E4}"/>
              </a:ext>
            </a:extLst>
          </p:cNvPr>
          <p:cNvSpPr>
            <a:spLocks noGrp="1"/>
          </p:cNvSpPr>
          <p:nvPr>
            <p:ph type="ftr" sz="quarter" idx="11"/>
          </p:nvPr>
        </p:nvSpPr>
        <p:spPr/>
        <p:txBody>
          <a:bodyPr/>
          <a:lstStyle>
            <a:lvl1pPr>
              <a:defRPr/>
            </a:lvl1pPr>
          </a:lstStyle>
          <a:p>
            <a:pPr>
              <a:defRPr/>
            </a:pPr>
            <a:endParaRPr lang="en-US" altLang="en-US"/>
          </a:p>
        </p:txBody>
      </p:sp>
      <p:sp>
        <p:nvSpPr>
          <p:cNvPr id="10" name="Slide Number Placeholder 3">
            <a:extLst>
              <a:ext uri="{FF2B5EF4-FFF2-40B4-BE49-F238E27FC236}">
                <a16:creationId xmlns="" xmlns:a16="http://schemas.microsoft.com/office/drawing/2014/main" id="{1C1E478A-F408-4ECD-9A36-D67423142F2F}"/>
              </a:ext>
            </a:extLst>
          </p:cNvPr>
          <p:cNvSpPr>
            <a:spLocks noGrp="1"/>
          </p:cNvSpPr>
          <p:nvPr>
            <p:ph type="sldNum" sz="quarter" idx="12"/>
          </p:nvPr>
        </p:nvSpPr>
        <p:spPr>
          <a:xfrm>
            <a:off x="4267200" y="6324600"/>
            <a:ext cx="609600" cy="441325"/>
          </a:xfrm>
        </p:spPr>
        <p:txBody>
          <a:bodyPr/>
          <a:lstStyle>
            <a:lvl1pPr>
              <a:defRPr smtClean="0">
                <a:solidFill>
                  <a:srgbClr val="FFFFFF"/>
                </a:solidFill>
              </a:defRPr>
            </a:lvl1pPr>
          </a:lstStyle>
          <a:p>
            <a:pPr>
              <a:defRPr/>
            </a:pPr>
            <a:fld id="{7E520EFD-A724-BA4E-9D29-719A975BA672}" type="slidenum">
              <a:rPr lang="en-US" altLang="en-US"/>
              <a:pPr>
                <a:defRPr/>
              </a:pPr>
              <a:t>‹#›</a:t>
            </a:fld>
            <a:endParaRPr lang="en-US" altLang="en-US"/>
          </a:p>
        </p:txBody>
      </p:sp>
    </p:spTree>
    <p:extLst>
      <p:ext uri="{BB962C8B-B14F-4D97-AF65-F5344CB8AC3E}">
        <p14:creationId xmlns:p14="http://schemas.microsoft.com/office/powerpoint/2010/main" val="1628334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104FA8B-8977-4CC2-9E9B-5BC0CB1CD5D5}"/>
              </a:ext>
            </a:extLst>
          </p:cNvPr>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6" name="Rectangle 20">
            <a:extLst>
              <a:ext uri="{FF2B5EF4-FFF2-40B4-BE49-F238E27FC236}">
                <a16:creationId xmlns="" xmlns:a16="http://schemas.microsoft.com/office/drawing/2014/main" id="{001133C5-BB0A-4F2B-B918-4F14613D0472}"/>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7" name="Rectangle 21">
            <a:extLst>
              <a:ext uri="{FF2B5EF4-FFF2-40B4-BE49-F238E27FC236}">
                <a16:creationId xmlns="" xmlns:a16="http://schemas.microsoft.com/office/drawing/2014/main" id="{A8790FC7-AE2B-4166-A3C8-788226F22A9F}"/>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8" name="Rectangle 23">
            <a:extLst>
              <a:ext uri="{FF2B5EF4-FFF2-40B4-BE49-F238E27FC236}">
                <a16:creationId xmlns="" xmlns:a16="http://schemas.microsoft.com/office/drawing/2014/main" id="{362E91A0-967A-4A93-884F-5E83556D8272}"/>
              </a:ext>
            </a:extLst>
          </p:cNvPr>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9" name="Rectangle 24">
            <a:extLst>
              <a:ext uri="{FF2B5EF4-FFF2-40B4-BE49-F238E27FC236}">
                <a16:creationId xmlns="" xmlns:a16="http://schemas.microsoft.com/office/drawing/2014/main" id="{14D1B2EA-DB85-4CA7-BBA6-2AEB11C8F172}"/>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10" name="Rectangle 9">
            <a:extLst>
              <a:ext uri="{FF2B5EF4-FFF2-40B4-BE49-F238E27FC236}">
                <a16:creationId xmlns="" xmlns:a16="http://schemas.microsoft.com/office/drawing/2014/main" id="{0A3ADF4D-9450-48AC-8832-16EAEBAC138B}"/>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11" name="Rectangle 10">
            <a:extLst>
              <a:ext uri="{FF2B5EF4-FFF2-40B4-BE49-F238E27FC236}">
                <a16:creationId xmlns="" xmlns:a16="http://schemas.microsoft.com/office/drawing/2014/main" id="{1307F14F-33B4-4209-980A-56E206247BB4}"/>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12" name="Straight Connector 11">
            <a:extLst>
              <a:ext uri="{FF2B5EF4-FFF2-40B4-BE49-F238E27FC236}">
                <a16:creationId xmlns="" xmlns:a16="http://schemas.microsoft.com/office/drawing/2014/main" id="{0DCD9BBB-D702-43B9-8FDC-E7A4EC902108}"/>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a:latin typeface="Tahoma" panose="020B0604030504040204" pitchFamily="34" charset="0"/>
              <a:ea typeface="+mn-ea"/>
              <a:cs typeface="Arial" charset="0"/>
            </a:endParaRPr>
          </a:p>
        </p:txBody>
      </p:sp>
      <p:sp>
        <p:nvSpPr>
          <p:cNvPr id="13" name="Oval 12">
            <a:extLst>
              <a:ext uri="{FF2B5EF4-FFF2-40B4-BE49-F238E27FC236}">
                <a16:creationId xmlns="" xmlns:a16="http://schemas.microsoft.com/office/drawing/2014/main" id="{506B6A3B-5114-4CD2-B53C-39FBD205E3F3}"/>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14" name="Oval 13">
            <a:extLst>
              <a:ext uri="{FF2B5EF4-FFF2-40B4-BE49-F238E27FC236}">
                <a16:creationId xmlns="" xmlns:a16="http://schemas.microsoft.com/office/drawing/2014/main" id="{2A022B04-9FC3-4D24-8020-0885CFCFF128}"/>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15" name="Rectangle 14">
            <a:extLst>
              <a:ext uri="{FF2B5EF4-FFF2-40B4-BE49-F238E27FC236}">
                <a16:creationId xmlns="" xmlns:a16="http://schemas.microsoft.com/office/drawing/2014/main" id="{C29EE3BE-E7F9-42C2-8452-0E7909E60B50}"/>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 xmlns:a16="http://schemas.microsoft.com/office/drawing/2014/main" id="{6F2694B8-6555-4547-960D-D826F0759C30}"/>
              </a:ext>
            </a:extLst>
          </p:cNvPr>
          <p:cNvSpPr>
            <a:spLocks noGrp="1"/>
          </p:cNvSpPr>
          <p:nvPr>
            <p:ph type="sldNum" sz="quarter" idx="10"/>
          </p:nvPr>
        </p:nvSpPr>
        <p:spPr>
          <a:xfrm>
            <a:off x="1371600" y="312738"/>
            <a:ext cx="457200" cy="441325"/>
          </a:xfrm>
        </p:spPr>
        <p:txBody>
          <a:bodyPr/>
          <a:lstStyle>
            <a:lvl1pPr>
              <a:defRPr smtClean="0"/>
            </a:lvl1pPr>
          </a:lstStyle>
          <a:p>
            <a:pPr>
              <a:defRPr/>
            </a:pPr>
            <a:fld id="{06716E5A-EB0A-734E-9FD5-13F16631948B}" type="slidenum">
              <a:rPr lang="en-US" altLang="en-US"/>
              <a:pPr>
                <a:defRPr/>
              </a:pPr>
              <a:t>‹#›</a:t>
            </a:fld>
            <a:endParaRPr lang="en-US" altLang="en-US"/>
          </a:p>
        </p:txBody>
      </p:sp>
      <p:sp>
        <p:nvSpPr>
          <p:cNvPr id="17" name="Date Placeholder 4">
            <a:extLst>
              <a:ext uri="{FF2B5EF4-FFF2-40B4-BE49-F238E27FC236}">
                <a16:creationId xmlns="" xmlns:a16="http://schemas.microsoft.com/office/drawing/2014/main" id="{C002CF9B-F0C4-4940-8CD4-597F9533D1E4}"/>
              </a:ext>
            </a:extLst>
          </p:cNvPr>
          <p:cNvSpPr>
            <a:spLocks noGrp="1"/>
          </p:cNvSpPr>
          <p:nvPr>
            <p:ph type="dt" sz="half" idx="11"/>
          </p:nvPr>
        </p:nvSpPr>
        <p:spPr/>
        <p:txBody>
          <a:bodyPr/>
          <a:lstStyle>
            <a:lvl1pPr>
              <a:defRPr/>
            </a:lvl1pPr>
          </a:lstStyle>
          <a:p>
            <a:pPr>
              <a:defRPr/>
            </a:pPr>
            <a:endParaRPr lang="en-US" altLang="en-US"/>
          </a:p>
        </p:txBody>
      </p:sp>
      <p:sp>
        <p:nvSpPr>
          <p:cNvPr id="18" name="Footer Placeholder 5">
            <a:extLst>
              <a:ext uri="{FF2B5EF4-FFF2-40B4-BE49-F238E27FC236}">
                <a16:creationId xmlns="" xmlns:a16="http://schemas.microsoft.com/office/drawing/2014/main" id="{E615AA1C-A25A-4986-B684-BF89849BFE4C}"/>
              </a:ext>
            </a:extLst>
          </p:cNvPr>
          <p:cNvSpPr>
            <a:spLocks noGrp="1"/>
          </p:cNvSpPr>
          <p:nvPr>
            <p:ph type="ftr" sz="quarter" idx="12"/>
          </p:nvPr>
        </p:nvSpPr>
        <p:spPr>
          <a:xfrm>
            <a:off x="301625" y="6410325"/>
            <a:ext cx="3382963" cy="366713"/>
          </a:xfrm>
        </p:spPr>
        <p:txBody>
          <a:bodyPr/>
          <a:lstStyle>
            <a:lvl1pPr>
              <a:defRPr/>
            </a:lvl1pPr>
          </a:lstStyle>
          <a:p>
            <a:pPr>
              <a:defRPr/>
            </a:pPr>
            <a:endParaRPr lang="en-US" altLang="en-US"/>
          </a:p>
        </p:txBody>
      </p:sp>
    </p:spTree>
    <p:extLst>
      <p:ext uri="{BB962C8B-B14F-4D97-AF65-F5344CB8AC3E}">
        <p14:creationId xmlns:p14="http://schemas.microsoft.com/office/powerpoint/2010/main" val="203940770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 xmlns:a16="http://schemas.microsoft.com/office/drawing/2014/main" id="{733DC196-34DB-4D8C-A58D-31B7DCE5DCCD}"/>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a:latin typeface="Tahoma" panose="020B0604030504040204" pitchFamily="34" charset="0"/>
              <a:ea typeface="+mn-ea"/>
              <a:cs typeface="Arial" charset="0"/>
            </a:endParaRPr>
          </a:p>
        </p:txBody>
      </p:sp>
      <p:sp>
        <p:nvSpPr>
          <p:cNvPr id="6" name="Rectangle 20">
            <a:extLst>
              <a:ext uri="{FF2B5EF4-FFF2-40B4-BE49-F238E27FC236}">
                <a16:creationId xmlns="" xmlns:a16="http://schemas.microsoft.com/office/drawing/2014/main" id="{B2EEC72B-26D9-44E3-849F-085C81DDD321}"/>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7" name="Rectangle 21">
            <a:extLst>
              <a:ext uri="{FF2B5EF4-FFF2-40B4-BE49-F238E27FC236}">
                <a16:creationId xmlns="" xmlns:a16="http://schemas.microsoft.com/office/drawing/2014/main" id="{B619E821-234F-44F0-9C6F-3FC4AD0479F9}"/>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8" name="Rectangle 23">
            <a:extLst>
              <a:ext uri="{FF2B5EF4-FFF2-40B4-BE49-F238E27FC236}">
                <a16:creationId xmlns="" xmlns:a16="http://schemas.microsoft.com/office/drawing/2014/main" id="{9A256BFD-3A3A-446E-9885-6EBA6F3D5CDE}"/>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9" name="Rectangle 24">
            <a:extLst>
              <a:ext uri="{FF2B5EF4-FFF2-40B4-BE49-F238E27FC236}">
                <a16:creationId xmlns="" xmlns:a16="http://schemas.microsoft.com/office/drawing/2014/main" id="{4CB9C58F-28F0-4E93-A63B-FD6521321755}"/>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10" name="Rectangle 9">
            <a:extLst>
              <a:ext uri="{FF2B5EF4-FFF2-40B4-BE49-F238E27FC236}">
                <a16:creationId xmlns="" xmlns:a16="http://schemas.microsoft.com/office/drawing/2014/main" id="{7913420E-B7F4-4306-859F-525CE9DEA73A}"/>
              </a:ext>
            </a:extLst>
          </p:cNvPr>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11" name="Rectangle 10">
            <a:extLst>
              <a:ext uri="{FF2B5EF4-FFF2-40B4-BE49-F238E27FC236}">
                <a16:creationId xmlns="" xmlns:a16="http://schemas.microsoft.com/office/drawing/2014/main" id="{FF48500E-AFD0-454C-B28B-C19FDE8A45A9}"/>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12" name="Rectangle 11">
            <a:extLst>
              <a:ext uri="{FF2B5EF4-FFF2-40B4-BE49-F238E27FC236}">
                <a16:creationId xmlns="" xmlns:a16="http://schemas.microsoft.com/office/drawing/2014/main" id="{2F117DA6-754A-4A73-8236-8400C7A853C5}"/>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13" name="Oval 12">
            <a:extLst>
              <a:ext uri="{FF2B5EF4-FFF2-40B4-BE49-F238E27FC236}">
                <a16:creationId xmlns="" xmlns:a16="http://schemas.microsoft.com/office/drawing/2014/main" id="{3AC40837-B766-49E9-8AE4-6F9114E90EFE}"/>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14" name="Oval 13">
            <a:extLst>
              <a:ext uri="{FF2B5EF4-FFF2-40B4-BE49-F238E27FC236}">
                <a16:creationId xmlns="" xmlns:a16="http://schemas.microsoft.com/office/drawing/2014/main" id="{7AED97F0-E711-42DC-A2B2-36B2747A8936}"/>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15" name="Rectangle 14">
            <a:extLst>
              <a:ext uri="{FF2B5EF4-FFF2-40B4-BE49-F238E27FC236}">
                <a16:creationId xmlns="" xmlns:a16="http://schemas.microsoft.com/office/drawing/2014/main" id="{13A6C525-149B-426C-85D6-FB68B3DD8B3E}"/>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a:extLst>
              <a:ext uri="{FF2B5EF4-FFF2-40B4-BE49-F238E27FC236}">
                <a16:creationId xmlns="" xmlns:a16="http://schemas.microsoft.com/office/drawing/2014/main" id="{FBBB5BE3-C59B-451D-8FAF-74A1A3A6931B}"/>
              </a:ext>
            </a:extLst>
          </p:cNvPr>
          <p:cNvSpPr>
            <a:spLocks noGrp="1"/>
          </p:cNvSpPr>
          <p:nvPr>
            <p:ph type="sldNum" sz="quarter" idx="10"/>
          </p:nvPr>
        </p:nvSpPr>
        <p:spPr>
          <a:xfrm>
            <a:off x="1371600" y="312738"/>
            <a:ext cx="457200" cy="441325"/>
          </a:xfrm>
        </p:spPr>
        <p:txBody>
          <a:bodyPr/>
          <a:lstStyle>
            <a:lvl1pPr>
              <a:defRPr smtClean="0"/>
            </a:lvl1pPr>
          </a:lstStyle>
          <a:p>
            <a:pPr>
              <a:defRPr/>
            </a:pPr>
            <a:fld id="{81FD005D-AD8C-8848-8317-7D483B498DC6}" type="slidenum">
              <a:rPr lang="en-US" altLang="en-US"/>
              <a:pPr>
                <a:defRPr/>
              </a:pPr>
              <a:t>‹#›</a:t>
            </a:fld>
            <a:endParaRPr lang="en-US" altLang="en-US"/>
          </a:p>
        </p:txBody>
      </p:sp>
      <p:sp>
        <p:nvSpPr>
          <p:cNvPr id="17" name="Date Placeholder 4">
            <a:extLst>
              <a:ext uri="{FF2B5EF4-FFF2-40B4-BE49-F238E27FC236}">
                <a16:creationId xmlns="" xmlns:a16="http://schemas.microsoft.com/office/drawing/2014/main" id="{110E45E8-E942-48BB-82BA-C98636BF9C02}"/>
              </a:ext>
            </a:extLst>
          </p:cNvPr>
          <p:cNvSpPr>
            <a:spLocks noGrp="1"/>
          </p:cNvSpPr>
          <p:nvPr>
            <p:ph type="dt" sz="half" idx="11"/>
          </p:nvPr>
        </p:nvSpPr>
        <p:spPr>
          <a:xfrm>
            <a:off x="5788025" y="6405563"/>
            <a:ext cx="3044825" cy="365125"/>
          </a:xfrm>
        </p:spPr>
        <p:txBody>
          <a:bodyPr/>
          <a:lstStyle>
            <a:lvl1pPr>
              <a:defRPr/>
            </a:lvl1pPr>
          </a:lstStyle>
          <a:p>
            <a:pPr>
              <a:defRPr/>
            </a:pPr>
            <a:endParaRPr lang="en-US" altLang="en-US"/>
          </a:p>
        </p:txBody>
      </p:sp>
      <p:sp>
        <p:nvSpPr>
          <p:cNvPr id="18" name="Footer Placeholder 5">
            <a:extLst>
              <a:ext uri="{FF2B5EF4-FFF2-40B4-BE49-F238E27FC236}">
                <a16:creationId xmlns="" xmlns:a16="http://schemas.microsoft.com/office/drawing/2014/main" id="{E12D1FA9-C808-438D-AE29-8F4076DE509F}"/>
              </a:ext>
            </a:extLst>
          </p:cNvPr>
          <p:cNvSpPr>
            <a:spLocks noGrp="1"/>
          </p:cNvSpPr>
          <p:nvPr>
            <p:ph type="ftr" sz="quarter" idx="12"/>
          </p:nvPr>
        </p:nvSpPr>
        <p:spPr>
          <a:xfrm>
            <a:off x="301625" y="6410325"/>
            <a:ext cx="3584575" cy="366713"/>
          </a:xfrm>
        </p:spPr>
        <p:txBody>
          <a:bodyPr/>
          <a:lstStyle>
            <a:lvl1pPr>
              <a:defRPr/>
            </a:lvl1pPr>
          </a:lstStyle>
          <a:p>
            <a:pPr>
              <a:defRPr/>
            </a:pPr>
            <a:endParaRPr lang="en-US" altLang="en-US"/>
          </a:p>
        </p:txBody>
      </p:sp>
    </p:spTree>
    <p:extLst>
      <p:ext uri="{BB962C8B-B14F-4D97-AF65-F5344CB8AC3E}">
        <p14:creationId xmlns:p14="http://schemas.microsoft.com/office/powerpoint/2010/main" val="3387745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a:extLst>
              <a:ext uri="{FF2B5EF4-FFF2-40B4-BE49-F238E27FC236}">
                <a16:creationId xmlns="" xmlns:a16="http://schemas.microsoft.com/office/drawing/2014/main" id="{CA23D444-20FB-4610-845F-170AF48ABA39}"/>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1027" name="Rectangle 15">
            <a:extLst>
              <a:ext uri="{FF2B5EF4-FFF2-40B4-BE49-F238E27FC236}">
                <a16:creationId xmlns="" xmlns:a16="http://schemas.microsoft.com/office/drawing/2014/main" id="{96196A12-9D87-41F2-9BF0-9F15609231C1}"/>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1028" name="Rectangle 17">
            <a:extLst>
              <a:ext uri="{FF2B5EF4-FFF2-40B4-BE49-F238E27FC236}">
                <a16:creationId xmlns="" xmlns:a16="http://schemas.microsoft.com/office/drawing/2014/main" id="{EAE30B22-02F0-4164-8CDD-1E574E7B14C8}"/>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1029" name="Rectangle 18">
            <a:extLst>
              <a:ext uri="{FF2B5EF4-FFF2-40B4-BE49-F238E27FC236}">
                <a16:creationId xmlns="" xmlns:a16="http://schemas.microsoft.com/office/drawing/2014/main" id="{17A5DB00-1CE9-4ED6-A53B-42098DA68444}"/>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p>
        </p:txBody>
      </p:sp>
      <p:sp>
        <p:nvSpPr>
          <p:cNvPr id="9" name="Rectangle 8">
            <a:extLst>
              <a:ext uri="{FF2B5EF4-FFF2-40B4-BE49-F238E27FC236}">
                <a16:creationId xmlns="" xmlns:a16="http://schemas.microsoft.com/office/drawing/2014/main" id="{350EFC3B-3CB5-4C1B-BD16-27A78C9DC7E5}"/>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14" name="Date Placeholder 13">
            <a:extLst>
              <a:ext uri="{FF2B5EF4-FFF2-40B4-BE49-F238E27FC236}">
                <a16:creationId xmlns="" xmlns:a16="http://schemas.microsoft.com/office/drawing/2014/main" id="{20E0C1D1-2583-4054-B2D7-FCD7AE8A673C}"/>
              </a:ext>
            </a:extLst>
          </p:cNvPr>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ahoma" panose="020B0604030504040204" pitchFamily="34" charset="0"/>
                <a:ea typeface="MS PGothic" panose="020B0600070205080204" pitchFamily="34" charset="-128"/>
                <a:cs typeface="Arial" panose="020B0604020202020204" pitchFamily="34" charset="0"/>
              </a:defRPr>
            </a:lvl1pPr>
          </a:lstStyle>
          <a:p>
            <a:pPr>
              <a:defRPr/>
            </a:pPr>
            <a:endParaRPr lang="en-US" altLang="en-US"/>
          </a:p>
        </p:txBody>
      </p:sp>
      <p:sp>
        <p:nvSpPr>
          <p:cNvPr id="3" name="Footer Placeholder 2">
            <a:extLst>
              <a:ext uri="{FF2B5EF4-FFF2-40B4-BE49-F238E27FC236}">
                <a16:creationId xmlns="" xmlns:a16="http://schemas.microsoft.com/office/drawing/2014/main" id="{1C4A2C9B-F6B1-4152-8A32-478D8297ED22}"/>
              </a:ext>
            </a:extLst>
          </p:cNvPr>
          <p:cNvSpPr>
            <a:spLocks noGrp="1"/>
          </p:cNvSpPr>
          <p:nvPr>
            <p:ph type="ftr" sz="quarter" idx="3"/>
          </p:nvPr>
        </p:nvSpPr>
        <p:spPr>
          <a:xfrm>
            <a:off x="304800" y="6410325"/>
            <a:ext cx="3581400" cy="366713"/>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Tahoma" panose="020B0604030504040204" pitchFamily="34" charset="0"/>
                <a:ea typeface="MS PGothic" panose="020B0600070205080204" pitchFamily="34" charset="-128"/>
                <a:cs typeface="Arial" panose="020B0604020202020204" pitchFamily="34" charset="0"/>
              </a:defRPr>
            </a:lvl1pPr>
          </a:lstStyle>
          <a:p>
            <a:pPr>
              <a:defRPr/>
            </a:pPr>
            <a:endParaRPr lang="en-US" altLang="en-US"/>
          </a:p>
        </p:txBody>
      </p:sp>
      <p:sp>
        <p:nvSpPr>
          <p:cNvPr id="8" name="Rectangle 7">
            <a:extLst>
              <a:ext uri="{FF2B5EF4-FFF2-40B4-BE49-F238E27FC236}">
                <a16:creationId xmlns="" xmlns:a16="http://schemas.microsoft.com/office/drawing/2014/main" id="{D4D4FAE3-92E6-495F-AAE1-72A757C759C5}"/>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eaLnBrk="1" hangingPunct="1">
              <a:defRPr/>
            </a:pPr>
            <a:endParaRPr lang="en-US" altLang="en-US">
              <a:cs typeface="Arial" panose="020B0604020202020204" pitchFamily="34" charset="0"/>
            </a:endParaRPr>
          </a:p>
        </p:txBody>
      </p:sp>
      <p:sp>
        <p:nvSpPr>
          <p:cNvPr id="10" name="Straight Connector 9">
            <a:extLst>
              <a:ext uri="{FF2B5EF4-FFF2-40B4-BE49-F238E27FC236}">
                <a16:creationId xmlns="" xmlns:a16="http://schemas.microsoft.com/office/drawing/2014/main" id="{0601C753-47A3-4EFE-9FA4-4A4CE080E212}"/>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a:latin typeface="Tahoma" panose="020B0604030504040204" pitchFamily="34" charset="0"/>
              <a:ea typeface="+mn-ea"/>
              <a:cs typeface="Arial" charset="0"/>
            </a:endParaRPr>
          </a:p>
        </p:txBody>
      </p:sp>
      <p:sp>
        <p:nvSpPr>
          <p:cNvPr id="12" name="Oval 11">
            <a:extLst>
              <a:ext uri="{FF2B5EF4-FFF2-40B4-BE49-F238E27FC236}">
                <a16:creationId xmlns="" xmlns:a16="http://schemas.microsoft.com/office/drawing/2014/main" id="{19C01191-8121-47BC-BE84-9D35C920BC5E}"/>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15" name="Oval 14">
            <a:extLst>
              <a:ext uri="{FF2B5EF4-FFF2-40B4-BE49-F238E27FC236}">
                <a16:creationId xmlns="" xmlns:a16="http://schemas.microsoft.com/office/drawing/2014/main" id="{9B233351-8B3A-4570-8DA4-D55DD4CDC3D5}"/>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i="1">
                <a:solidFill>
                  <a:schemeClr val="tx1"/>
                </a:solidFill>
                <a:latin typeface="Tahoma" panose="020B0604030504040204" pitchFamily="34" charset="0"/>
                <a:ea typeface="MS PGothic" panose="020B0600070205080204" pitchFamily="34" charset="-128"/>
              </a:defRPr>
            </a:lvl1pPr>
            <a:lvl2pPr marL="742950" indent="-285750">
              <a:defRPr i="1">
                <a:solidFill>
                  <a:schemeClr val="tx1"/>
                </a:solidFill>
                <a:latin typeface="Tahoma" panose="020B0604030504040204" pitchFamily="34" charset="0"/>
                <a:ea typeface="MS PGothic" panose="020B0600070205080204" pitchFamily="34" charset="-128"/>
              </a:defRPr>
            </a:lvl2pPr>
            <a:lvl3pPr marL="1143000" indent="-228600">
              <a:defRPr i="1">
                <a:solidFill>
                  <a:schemeClr val="tx1"/>
                </a:solidFill>
                <a:latin typeface="Tahoma" panose="020B0604030504040204" pitchFamily="34" charset="0"/>
                <a:ea typeface="MS PGothic" panose="020B0600070205080204" pitchFamily="34" charset="-128"/>
              </a:defRPr>
            </a:lvl3pPr>
            <a:lvl4pPr marL="1600200" indent="-228600">
              <a:defRPr i="1">
                <a:solidFill>
                  <a:schemeClr val="tx1"/>
                </a:solidFill>
                <a:latin typeface="Tahoma" panose="020B0604030504040204" pitchFamily="34" charset="0"/>
                <a:ea typeface="MS PGothic" panose="020B0600070205080204" pitchFamily="34" charset="-128"/>
              </a:defRPr>
            </a:lvl4pPr>
            <a:lvl5pPr marL="2057400" indent="-228600">
              <a:defRPr i="1">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Tahoma" panose="020B0604030504040204" pitchFamily="34" charset="0"/>
                <a:ea typeface="MS PGothic" panose="020B0600070205080204" pitchFamily="34" charset="-128"/>
              </a:defRPr>
            </a:lvl9pPr>
          </a:lstStyle>
          <a:p>
            <a:pPr algn="ctr" eaLnBrk="1" hangingPunct="1">
              <a:defRPr/>
            </a:pPr>
            <a:endParaRPr lang="en-US" altLang="en-US">
              <a:solidFill>
                <a:srgbClr val="FFFFFF"/>
              </a:solidFill>
              <a:latin typeface="Georgia" panose="02040502050405020303" pitchFamily="18" charset="0"/>
              <a:cs typeface="Arial" panose="020B0604020202020204" pitchFamily="34" charset="0"/>
            </a:endParaRPr>
          </a:p>
        </p:txBody>
      </p:sp>
      <p:sp>
        <p:nvSpPr>
          <p:cNvPr id="23" name="Slide Number Placeholder 22">
            <a:extLst>
              <a:ext uri="{FF2B5EF4-FFF2-40B4-BE49-F238E27FC236}">
                <a16:creationId xmlns="" xmlns:a16="http://schemas.microsoft.com/office/drawing/2014/main" id="{57BA9917-1916-448E-BBE3-72E341171AFF}"/>
              </a:ext>
            </a:extLst>
          </p:cNvPr>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smtClean="0">
                <a:solidFill>
                  <a:srgbClr val="8C438F"/>
                </a:solidFill>
                <a:latin typeface="Tahoma" panose="020B0604030504040204" pitchFamily="34" charset="0"/>
                <a:ea typeface="MS PGothic" panose="020B0600070205080204" pitchFamily="34" charset="-128"/>
              </a:defRPr>
            </a:lvl1pPr>
          </a:lstStyle>
          <a:p>
            <a:pPr>
              <a:defRPr/>
            </a:pPr>
            <a:fld id="{765B97C7-EAEB-8B41-8CD4-CC1240FA7521}" type="slidenum">
              <a:rPr lang="en-US" altLang="en-US"/>
              <a:pPr>
                <a:defRPr/>
              </a:pPr>
              <a:t>‹#›</a:t>
            </a:fld>
            <a:endParaRPr lang="en-US" altLang="en-US"/>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Lst>
  <p:txStyles>
    <p:titleStyle>
      <a:lvl1pPr algn="ctr" rtl="0" eaLnBrk="0" fontAlgn="base" hangingPunct="0">
        <a:spcBef>
          <a:spcPct val="0"/>
        </a:spcBef>
        <a:spcAft>
          <a:spcPct val="0"/>
        </a:spcAft>
        <a:defRPr sz="3300" kern="1200">
          <a:solidFill>
            <a:srgbClr val="8C438F"/>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3300">
          <a:solidFill>
            <a:srgbClr val="8C438F"/>
          </a:solidFill>
          <a:latin typeface="Georgia"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3300">
          <a:solidFill>
            <a:srgbClr val="8C438F"/>
          </a:solidFill>
          <a:latin typeface="Georgia"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3300">
          <a:solidFill>
            <a:srgbClr val="8C438F"/>
          </a:solidFill>
          <a:latin typeface="Georgia"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3300">
          <a:solidFill>
            <a:srgbClr val="8C438F"/>
          </a:solidFill>
          <a:latin typeface="Georgia" pitchFamily="18" charset="0"/>
          <a:ea typeface="MS PGothic" panose="020B0600070205080204" pitchFamily="34" charset="-128"/>
          <a:cs typeface="ＭＳ Ｐゴシック" charset="0"/>
        </a:defRPr>
      </a:lvl5pPr>
      <a:lvl6pPr marL="457200" algn="ctr" rtl="0" fontAlgn="base">
        <a:spcBef>
          <a:spcPct val="0"/>
        </a:spcBef>
        <a:spcAft>
          <a:spcPct val="0"/>
        </a:spcAft>
        <a:defRPr sz="3300">
          <a:solidFill>
            <a:srgbClr val="8C438F"/>
          </a:solidFill>
          <a:latin typeface="Georgia" pitchFamily="18" charset="0"/>
        </a:defRPr>
      </a:lvl6pPr>
      <a:lvl7pPr marL="914400" algn="ctr" rtl="0" fontAlgn="base">
        <a:spcBef>
          <a:spcPct val="0"/>
        </a:spcBef>
        <a:spcAft>
          <a:spcPct val="0"/>
        </a:spcAft>
        <a:defRPr sz="3300">
          <a:solidFill>
            <a:srgbClr val="8C438F"/>
          </a:solidFill>
          <a:latin typeface="Georgia" pitchFamily="18" charset="0"/>
        </a:defRPr>
      </a:lvl7pPr>
      <a:lvl8pPr marL="1371600" algn="ctr" rtl="0" fontAlgn="base">
        <a:spcBef>
          <a:spcPct val="0"/>
        </a:spcBef>
        <a:spcAft>
          <a:spcPct val="0"/>
        </a:spcAft>
        <a:defRPr sz="3300">
          <a:solidFill>
            <a:srgbClr val="8C438F"/>
          </a:solidFill>
          <a:latin typeface="Georgia" pitchFamily="18" charset="0"/>
        </a:defRPr>
      </a:lvl8pPr>
      <a:lvl9pPr marL="1828800" algn="ctr" rtl="0" fontAlgn="base">
        <a:spcBef>
          <a:spcPct val="0"/>
        </a:spcBef>
        <a:spcAft>
          <a:spcPct val="0"/>
        </a:spcAft>
        <a:defRPr sz="3300">
          <a:solidFill>
            <a:srgbClr val="8C438F"/>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2"/>
        <a:buChar char=""/>
        <a:defRPr sz="2700" kern="1200">
          <a:solidFill>
            <a:schemeClr val="tx1"/>
          </a:solidFill>
          <a:latin typeface="+mn-lt"/>
          <a:ea typeface="MS PGothic" panose="020B0600070205080204" pitchFamily="34" charset="-128"/>
          <a:cs typeface="ＭＳ Ｐゴシック" charset="0"/>
        </a:defRPr>
      </a:lvl1pPr>
      <a:lvl2pPr marL="547688" indent="-273050" algn="l" rtl="0" eaLnBrk="0" fontAlgn="base" hangingPunct="0">
        <a:spcBef>
          <a:spcPct val="20000"/>
        </a:spcBef>
        <a:spcAft>
          <a:spcPct val="0"/>
        </a:spcAft>
        <a:buClr>
          <a:schemeClr val="accent2"/>
        </a:buClr>
        <a:buSzPct val="70000"/>
        <a:buFont typeface="Wingdings" charset="2"/>
        <a:buChar char=""/>
        <a:defRPr sz="2200" kern="1200">
          <a:solidFill>
            <a:schemeClr val="tx2"/>
          </a:solidFill>
          <a:latin typeface="+mn-lt"/>
          <a:ea typeface="MS PGothic" panose="020B0600070205080204" pitchFamily="34" charset="-128"/>
          <a:cs typeface="+mn-cs"/>
        </a:defRPr>
      </a:lvl2pPr>
      <a:lvl3pPr marL="822325" indent="-228600" algn="l" rtl="0" eaLnBrk="0" fontAlgn="base" hangingPunct="0">
        <a:spcBef>
          <a:spcPct val="20000"/>
        </a:spcBef>
        <a:spcAft>
          <a:spcPct val="0"/>
        </a:spcAft>
        <a:buClr>
          <a:srgbClr val="A04DA3"/>
        </a:buClr>
        <a:buSzPct val="75000"/>
        <a:buFont typeface="Wingdings 2" charset="2"/>
        <a:buChar char=""/>
        <a:defRPr sz="2000" kern="1200">
          <a:solidFill>
            <a:schemeClr val="tx1"/>
          </a:solidFill>
          <a:latin typeface="+mn-lt"/>
          <a:ea typeface="MS PGothic" panose="020B0600070205080204" pitchFamily="34" charset="-128"/>
          <a:cs typeface="+mn-cs"/>
        </a:defRPr>
      </a:lvl3pPr>
      <a:lvl4pPr marL="1096963" indent="-228600" algn="l" rtl="0" eaLnBrk="0" fontAlgn="base" hangingPunct="0">
        <a:spcBef>
          <a:spcPct val="20000"/>
        </a:spcBef>
        <a:spcAft>
          <a:spcPct val="0"/>
        </a:spcAft>
        <a:buClr>
          <a:srgbClr val="C4652D"/>
        </a:buClr>
        <a:buSzPct val="70000"/>
        <a:buFont typeface="Wingdings" charset="2"/>
        <a:buChar char=""/>
        <a:defRPr sz="2000" kern="1200">
          <a:solidFill>
            <a:schemeClr val="tx2"/>
          </a:solidFill>
          <a:latin typeface="+mn-lt"/>
          <a:ea typeface="MS PGothic" panose="020B0600070205080204" pitchFamily="34" charset="-128"/>
          <a:cs typeface="+mn-cs"/>
        </a:defRPr>
      </a:lvl4pPr>
      <a:lvl5pPr marL="1371600" indent="-228600" algn="l" rtl="0" eaLnBrk="0" fontAlgn="base" hangingPunct="0">
        <a:spcBef>
          <a:spcPct val="20000"/>
        </a:spcBef>
        <a:spcAft>
          <a:spcPct val="0"/>
        </a:spcAft>
        <a:buClr>
          <a:srgbClr val="8B5D3D"/>
        </a:buClr>
        <a:buChar char="•"/>
        <a:defRPr kern="1200">
          <a:solidFill>
            <a:schemeClr val="tx1"/>
          </a:solidFill>
          <a:latin typeface="+mn-lt"/>
          <a:ea typeface="MS PGothic" panose="020B0600070205080204" pitchFamily="34"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package" Target="../embeddings/Microsoft_Word_Document1.docx"/><Relationship Id="rId5" Type="http://schemas.openxmlformats.org/officeDocument/2006/relationships/image" Target="../media/image10.emf"/><Relationship Id="rId6" Type="http://schemas.openxmlformats.org/officeDocument/2006/relationships/image" Target="../media/image12.tif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Lancashire_and_Yorkshire_Railway" TargetMode="External"/><Relationship Id="rId4" Type="http://schemas.openxmlformats.org/officeDocument/2006/relationships/hyperlink" Target="http://en.wikipedia.org/wiki/Newton_Heath" TargetMode="External"/><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tiff"/></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55.xml.rels><?xml version="1.0" encoding="UTF-8" standalone="yes"?>
<Relationships xmlns="http://schemas.openxmlformats.org/package/2006/relationships"><Relationship Id="rId3" Type="http://schemas.openxmlformats.org/officeDocument/2006/relationships/image" Target="../media/image66.tiff"/><Relationship Id="rId4" Type="http://schemas.openxmlformats.org/officeDocument/2006/relationships/image" Target="../media/image67.tiff"/><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 xmlns:a16="http://schemas.microsoft.com/office/drawing/2014/main" id="{A4920430-2736-45A0-811C-4719B0FC70BA}"/>
              </a:ext>
            </a:extLst>
          </p:cNvPr>
          <p:cNvSpPr>
            <a:spLocks noGrp="1" noRot="1" noChangeArrowheads="1"/>
          </p:cNvSpPr>
          <p:nvPr>
            <p:ph type="title"/>
          </p:nvPr>
        </p:nvSpPr>
        <p:spPr/>
        <p:txBody>
          <a:bodyPr>
            <a:normAutofit fontScale="90000"/>
          </a:bodyPr>
          <a:lstStyle/>
          <a:p>
            <a:pPr eaLnBrk="1" fontAlgn="auto" hangingPunct="1">
              <a:spcAft>
                <a:spcPts val="0"/>
              </a:spcAft>
              <a:defRPr/>
            </a:pPr>
            <a:r>
              <a:rPr lang="en-US" sz="4000" dirty="0" smtClean="0">
                <a:ea typeface="+mj-ea"/>
                <a:cs typeface="+mj-cs"/>
              </a:rPr>
              <a:t/>
            </a:r>
            <a:br>
              <a:rPr lang="en-US" sz="4000" dirty="0" smtClean="0">
                <a:ea typeface="+mj-ea"/>
                <a:cs typeface="+mj-cs"/>
              </a:rPr>
            </a:br>
            <a:r>
              <a:rPr lang="en-US" sz="4000" dirty="0">
                <a:ea typeface="+mj-ea"/>
                <a:cs typeface="+mj-cs"/>
              </a:rPr>
              <a:t/>
            </a:r>
            <a:br>
              <a:rPr lang="en-US" sz="4000" dirty="0">
                <a:ea typeface="+mj-ea"/>
                <a:cs typeface="+mj-cs"/>
              </a:rPr>
            </a:br>
            <a:r>
              <a:rPr lang="en-US" sz="4000" dirty="0" smtClean="0">
                <a:ea typeface="+mj-ea"/>
                <a:cs typeface="+mj-cs"/>
              </a:rPr>
              <a:t>Economics </a:t>
            </a:r>
            <a:r>
              <a:rPr lang="en-US" sz="4000" dirty="0">
                <a:ea typeface="+mj-ea"/>
                <a:cs typeface="+mj-cs"/>
              </a:rPr>
              <a:t>of Space, Class, People in the City</a:t>
            </a:r>
          </a:p>
        </p:txBody>
      </p:sp>
      <p:pic>
        <p:nvPicPr>
          <p:cNvPr id="18436" name="Picture 6"/>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62000" y="1447800"/>
            <a:ext cx="7543800" cy="3886200"/>
          </a:xfr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223509-0AD6-4D01-90EE-66AC5EFDBBED}"/>
              </a:ext>
            </a:extLst>
          </p:cNvPr>
          <p:cNvSpPr>
            <a:spLocks noGrp="1"/>
          </p:cNvSpPr>
          <p:nvPr>
            <p:ph type="title"/>
          </p:nvPr>
        </p:nvSpPr>
        <p:spPr/>
        <p:txBody>
          <a:bodyPr/>
          <a:lstStyle/>
          <a:p>
            <a:pPr>
              <a:defRPr/>
            </a:pPr>
            <a:r>
              <a:rPr lang="en-US" dirty="0">
                <a:ea typeface="+mj-ea"/>
                <a:cs typeface="+mj-cs"/>
              </a:rPr>
              <a:t>Making Economic Choices</a:t>
            </a:r>
          </a:p>
        </p:txBody>
      </p:sp>
      <p:pic>
        <p:nvPicPr>
          <p:cNvPr id="28675"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057400" y="1828800"/>
            <a:ext cx="5105400" cy="4343400"/>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E91648-23EC-41E7-AAFB-2E3439FA1386}"/>
              </a:ext>
            </a:extLst>
          </p:cNvPr>
          <p:cNvSpPr>
            <a:spLocks noGrp="1"/>
          </p:cNvSpPr>
          <p:nvPr>
            <p:ph type="title"/>
          </p:nvPr>
        </p:nvSpPr>
        <p:spPr/>
        <p:txBody>
          <a:bodyPr/>
          <a:lstStyle/>
          <a:p>
            <a:pPr>
              <a:defRPr/>
            </a:pPr>
            <a:r>
              <a:rPr lang="en-US" sz="2400" dirty="0">
                <a:ea typeface="+mj-ea"/>
                <a:cs typeface="+mj-cs"/>
              </a:rPr>
              <a:t>Global Cities and Trade (Warner) Boston from </a:t>
            </a:r>
            <a:r>
              <a:rPr lang="en-US" sz="2400" dirty="0" err="1">
                <a:ea typeface="+mj-ea"/>
                <a:cs typeface="+mj-cs"/>
              </a:rPr>
              <a:t>Ponzi</a:t>
            </a:r>
            <a:r>
              <a:rPr lang="en-US" sz="2400" dirty="0">
                <a:ea typeface="+mj-ea"/>
                <a:cs typeface="+mj-cs"/>
              </a:rPr>
              <a:t> scheme to international slaver</a:t>
            </a:r>
          </a:p>
        </p:txBody>
      </p:sp>
      <p:pic>
        <p:nvPicPr>
          <p:cNvPr id="30723"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281113" y="1527175"/>
            <a:ext cx="6545262" cy="4572000"/>
          </a:xfr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01625" y="228600"/>
            <a:ext cx="4270375" cy="758825"/>
          </a:xfrm>
        </p:spPr>
        <p:txBody>
          <a:bodyPr/>
          <a:lstStyle/>
          <a:p>
            <a:r>
              <a:rPr lang="en-US" altLang="en-US" smtClean="0">
                <a:solidFill>
                  <a:srgbClr val="8C438F"/>
                </a:solidFill>
                <a:ea typeface="MS PGothic" charset="-128"/>
              </a:rPr>
              <a:t>Mercantile Cities and Markets</a:t>
            </a:r>
            <a:endParaRPr lang="en-US" altLang="en-US">
              <a:solidFill>
                <a:srgbClr val="8C438F"/>
              </a:solidFill>
              <a:ea typeface="MS PGothic" charset="-128"/>
            </a:endParaRPr>
          </a:p>
        </p:txBody>
      </p:sp>
      <p:pic>
        <p:nvPicPr>
          <p:cNvPr id="32771" name="Content Placeholder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09600" y="1447800"/>
            <a:ext cx="6940550" cy="4572000"/>
          </a:xfrm>
        </p:spPr>
      </p:pic>
      <p:graphicFrame>
        <p:nvGraphicFramePr>
          <p:cNvPr id="32773" name="Object 5"/>
          <p:cNvGraphicFramePr>
            <a:graphicFrameLocks noChangeAspect="1"/>
          </p:cNvGraphicFramePr>
          <p:nvPr/>
        </p:nvGraphicFramePr>
        <p:xfrm>
          <a:off x="-1990725" y="2133600"/>
          <a:ext cx="3587750" cy="46038"/>
        </p:xfrm>
        <a:graphic>
          <a:graphicData uri="http://schemas.openxmlformats.org/presentationml/2006/ole">
            <mc:AlternateContent xmlns:mc="http://schemas.openxmlformats.org/markup-compatibility/2006">
              <mc:Choice xmlns:v="urn:schemas-microsoft-com:vml" Requires="v">
                <p:oleObj spid="_x0000_s32792" name="Document" r:id="rId4" imgW="5943600" imgH="1117600" progId="Word.Document.12">
                  <p:embed/>
                </p:oleObj>
              </mc:Choice>
              <mc:Fallback>
                <p:oleObj name="Document" r:id="rId4" imgW="5943600" imgH="1117600" progId="Word.Document.12">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0725" y="2133600"/>
                        <a:ext cx="358775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6"/>
          <a:stretch>
            <a:fillRect/>
          </a:stretch>
        </p:blipFill>
        <p:spPr>
          <a:xfrm>
            <a:off x="4953000" y="-28576"/>
            <a:ext cx="4000500" cy="23907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p:cNvSpPr>
          <p:nvPr>
            <p:ph type="title"/>
          </p:nvPr>
        </p:nvSpPr>
        <p:spPr/>
        <p:txBody>
          <a:bodyPr/>
          <a:lstStyle/>
          <a:p>
            <a:pPr eaLnBrk="1" hangingPunct="1"/>
            <a:r>
              <a:rPr lang="en-US" altLang="en-US">
                <a:solidFill>
                  <a:srgbClr val="8C438F"/>
                </a:solidFill>
                <a:ea typeface="MS PGothic" charset="-128"/>
              </a:rPr>
              <a:t>From Trade to Production: Defining Capital</a:t>
            </a:r>
          </a:p>
        </p:txBody>
      </p:sp>
      <p:sp>
        <p:nvSpPr>
          <p:cNvPr id="31747" name="Rectangle 3"/>
          <p:cNvSpPr>
            <a:spLocks noGrp="1" noRot="1"/>
          </p:cNvSpPr>
          <p:nvPr>
            <p:ph sz="quarter" idx="1"/>
          </p:nvPr>
        </p:nvSpPr>
        <p:spPr>
          <a:xfrm>
            <a:off x="301625" y="1527175"/>
            <a:ext cx="8504238" cy="4572000"/>
          </a:xfrm>
        </p:spPr>
        <p:txBody>
          <a:bodyPr/>
          <a:lstStyle/>
          <a:p>
            <a:pPr eaLnBrk="1" hangingPunct="1">
              <a:lnSpc>
                <a:spcPct val="90000"/>
              </a:lnSpc>
              <a:buFont typeface="Arial" charset="0"/>
              <a:buNone/>
            </a:pPr>
            <a:r>
              <a:rPr lang="en-US" altLang="en-US">
                <a:ea typeface="MS PGothic" charset="-128"/>
              </a:rPr>
              <a:t>	Capital is not money alone but money or goods (or equivalent resources) that can be used to create more of the same.  Capital for merchants involves flows of exchange, buying with capital to sell for a profit and then buy more. Similarly, capital invested in tools of production should yield more capital.  Hence, it is a social construct rather than a concrete amount or entity. </a:t>
            </a:r>
          </a:p>
          <a:p>
            <a:pPr eaLnBrk="1" hangingPunct="1">
              <a:lnSpc>
                <a:spcPct val="90000"/>
              </a:lnSpc>
              <a:buFont typeface="Arial" charset="0"/>
              <a:buNone/>
            </a:pPr>
            <a:endParaRPr lang="en-US" altLang="en-US">
              <a:ea typeface="MS PGothic" charset="-128"/>
            </a:endParaRPr>
          </a:p>
          <a:p>
            <a:pPr eaLnBrk="1" hangingPunct="1">
              <a:lnSpc>
                <a:spcPct val="90000"/>
              </a:lnSpc>
              <a:buFont typeface="Arial" charset="0"/>
              <a:buNone/>
            </a:pPr>
            <a:r>
              <a:rPr lang="en-US" altLang="en-US">
                <a:ea typeface="MS PGothic" charset="-128"/>
              </a:rPr>
              <a:t>	What does this mean?  Consider relations of production, space and labor –what else can human capital be?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is not RACE</a:t>
            </a:r>
            <a:endParaRPr lang="en-US" dirty="0"/>
          </a:p>
        </p:txBody>
      </p:sp>
      <p:sp>
        <p:nvSpPr>
          <p:cNvPr id="3" name="Content Placeholder 2"/>
          <p:cNvSpPr>
            <a:spLocks noGrp="1"/>
          </p:cNvSpPr>
          <p:nvPr>
            <p:ph sz="quarter"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But the categories may be forced together, whether in identification of imported black people as slaves (whose labor falls “outside” the industrial class system) or incorporating Irish immigrants in the UK or varied European immigrants into U.S. industrialization.  Yet, class systems “may” allow mobility and racial systems generally do not.</a:t>
            </a:r>
            <a:endParaRPr lang="en-US" dirty="0"/>
          </a:p>
        </p:txBody>
      </p:sp>
    </p:spTree>
    <p:extLst>
      <p:ext uri="{BB962C8B-B14F-4D97-AF65-F5344CB8AC3E}">
        <p14:creationId xmlns:p14="http://schemas.microsoft.com/office/powerpoint/2010/main" val="1031591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p:cNvSpPr>
          <p:nvPr>
            <p:ph type="title"/>
          </p:nvPr>
        </p:nvSpPr>
        <p:spPr/>
        <p:txBody>
          <a:bodyPr/>
          <a:lstStyle/>
          <a:p>
            <a:pPr eaLnBrk="1" hangingPunct="1"/>
            <a:r>
              <a:rPr lang="en-US" altLang="en-US" sz="2400" dirty="0" smtClean="0">
                <a:solidFill>
                  <a:srgbClr val="8C438F"/>
                </a:solidFill>
                <a:ea typeface="MS PGothic" charset="-128"/>
              </a:rPr>
              <a:t>The Early </a:t>
            </a:r>
            <a:r>
              <a:rPr lang="en-US" altLang="en-US" sz="2400" dirty="0">
                <a:solidFill>
                  <a:srgbClr val="8C438F"/>
                </a:solidFill>
                <a:ea typeface="MS PGothic" charset="-128"/>
              </a:rPr>
              <a:t>Industrial City shaped by social and economic power</a:t>
            </a:r>
          </a:p>
        </p:txBody>
      </p:sp>
      <p:pic>
        <p:nvPicPr>
          <p:cNvPr id="33795"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85800" y="2133600"/>
            <a:ext cx="4457700" cy="2981325"/>
          </a:xfrm>
        </p:spPr>
      </p:pic>
      <p:pic>
        <p:nvPicPr>
          <p:cNvPr id="337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27175"/>
            <a:ext cx="3581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p:cNvSpPr>
          <p:nvPr>
            <p:ph type="title"/>
          </p:nvPr>
        </p:nvSpPr>
        <p:spPr>
          <a:xfrm>
            <a:off x="301625" y="228600"/>
            <a:ext cx="8534400" cy="758825"/>
          </a:xfrm>
        </p:spPr>
        <p:txBody>
          <a:bodyPr/>
          <a:lstStyle/>
          <a:p>
            <a:pPr eaLnBrk="1" hangingPunct="1"/>
            <a:r>
              <a:rPr lang="en-US" altLang="en-US">
                <a:ea typeface="MS PGothic" charset="-128"/>
              </a:rPr>
              <a:t>Control of Resources/Energy</a:t>
            </a:r>
          </a:p>
        </p:txBody>
      </p:sp>
      <p:pic>
        <p:nvPicPr>
          <p:cNvPr id="35843"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58850" y="2455863"/>
            <a:ext cx="2724150" cy="2513012"/>
          </a:xfrm>
        </p:spPr>
      </p:pic>
      <p:pic>
        <p:nvPicPr>
          <p:cNvPr id="35844"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14900" y="2474913"/>
            <a:ext cx="3810000" cy="2474912"/>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p:cNvSpPr>
          <p:nvPr>
            <p:ph type="title"/>
          </p:nvPr>
        </p:nvSpPr>
        <p:spPr>
          <a:xfrm>
            <a:off x="301625" y="228600"/>
            <a:ext cx="6175375" cy="758825"/>
          </a:xfrm>
        </p:spPr>
        <p:txBody>
          <a:bodyPr/>
          <a:lstStyle/>
          <a:p>
            <a:pPr eaLnBrk="1" hangingPunct="1"/>
            <a:r>
              <a:rPr lang="en-US" altLang="en-US">
                <a:solidFill>
                  <a:srgbClr val="8C438F"/>
                </a:solidFill>
                <a:ea typeface="MS PGothic" charset="-128"/>
              </a:rPr>
              <a:t>Control of Production and Lives</a:t>
            </a:r>
          </a:p>
        </p:txBody>
      </p:sp>
      <p:pic>
        <p:nvPicPr>
          <p:cNvPr id="36867" name="Picture 6"/>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09600" y="1295400"/>
            <a:ext cx="3733800" cy="2895600"/>
          </a:xfrm>
          <a:noFill/>
        </p:spPr>
      </p:pic>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088" y="2667000"/>
            <a:ext cx="539591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175" y="609600"/>
            <a:ext cx="279082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p:cNvSpPr>
          <p:nvPr>
            <p:ph type="title"/>
          </p:nvPr>
        </p:nvSpPr>
        <p:spPr/>
        <p:txBody>
          <a:bodyPr/>
          <a:lstStyle/>
          <a:p>
            <a:pPr eaLnBrk="1" hangingPunct="1"/>
            <a:r>
              <a:rPr lang="en-US" altLang="en-US" sz="2900" dirty="0">
                <a:solidFill>
                  <a:srgbClr val="8C438F"/>
                </a:solidFill>
                <a:ea typeface="MS PGothic" charset="-128"/>
              </a:rPr>
              <a:t>Spatializing Class and Power: </a:t>
            </a:r>
            <a:r>
              <a:rPr lang="en-US" altLang="en-US" sz="2900" dirty="0" smtClean="0">
                <a:solidFill>
                  <a:srgbClr val="8C438F"/>
                </a:solidFill>
                <a:ea typeface="MS PGothic" charset="-128"/>
              </a:rPr>
              <a:t>Reading Engel</a:t>
            </a:r>
            <a:r>
              <a:rPr lang="ja-JP" altLang="en-US" sz="2900" dirty="0">
                <a:solidFill>
                  <a:srgbClr val="8C438F"/>
                </a:solidFill>
                <a:ea typeface="MS PGothic" charset="-128"/>
              </a:rPr>
              <a:t>’</a:t>
            </a:r>
            <a:r>
              <a:rPr lang="en-US" altLang="ja-JP" sz="2900" dirty="0">
                <a:solidFill>
                  <a:srgbClr val="8C438F"/>
                </a:solidFill>
                <a:ea typeface="MS PGothic" charset="-128"/>
              </a:rPr>
              <a:t>s Manchester</a:t>
            </a:r>
            <a:endParaRPr lang="en-US" altLang="en-US" sz="2900" dirty="0">
              <a:solidFill>
                <a:srgbClr val="8C438F"/>
              </a:solidFill>
              <a:ea typeface="MS PGothic" charset="-128"/>
            </a:endParaRPr>
          </a:p>
        </p:txBody>
      </p:sp>
      <p:pic>
        <p:nvPicPr>
          <p:cNvPr id="40963"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01625" y="1527174"/>
            <a:ext cx="8534400" cy="5102225"/>
          </a:xfrm>
        </p:spPr>
      </p:pic>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724400"/>
            <a:ext cx="10477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 xmlns:a16="http://schemas.microsoft.com/office/drawing/2014/main" id="{B2A72060-56F3-4814-9269-651E9E1F1487}"/>
              </a:ext>
            </a:extLst>
          </p:cNvPr>
          <p:cNvSpPr>
            <a:spLocks noGrp="1" noRot="1" noChangeArrowheads="1"/>
          </p:cNvSpPr>
          <p:nvPr>
            <p:ph type="title"/>
          </p:nvPr>
        </p:nvSpPr>
        <p:spPr/>
        <p:txBody>
          <a:bodyPr>
            <a:normAutofit/>
          </a:bodyPr>
          <a:lstStyle/>
          <a:p>
            <a:pPr eaLnBrk="1" fontAlgn="auto" hangingPunct="1">
              <a:spcAft>
                <a:spcPts val="0"/>
              </a:spcAft>
              <a:defRPr/>
            </a:pPr>
            <a:r>
              <a:rPr lang="en-US" sz="2400" dirty="0">
                <a:ea typeface="+mj-ea"/>
                <a:cs typeface="+mj-cs"/>
              </a:rPr>
              <a:t>EACH FOR HIMSELF OR Classes in Industrial Society?</a:t>
            </a:r>
          </a:p>
        </p:txBody>
      </p:sp>
      <p:sp>
        <p:nvSpPr>
          <p:cNvPr id="39939" name="Rectangle 3"/>
          <p:cNvSpPr>
            <a:spLocks noGrp="1" noRot="1"/>
          </p:cNvSpPr>
          <p:nvPr>
            <p:ph sz="quarter" idx="1"/>
          </p:nvPr>
        </p:nvSpPr>
        <p:spPr>
          <a:xfrm>
            <a:off x="301625" y="1527175"/>
            <a:ext cx="8504238" cy="4572000"/>
          </a:xfrm>
        </p:spPr>
        <p:txBody>
          <a:bodyPr/>
          <a:lstStyle/>
          <a:p>
            <a:pPr eaLnBrk="1" hangingPunct="1">
              <a:lnSpc>
                <a:spcPct val="80000"/>
              </a:lnSpc>
              <a:buFont typeface="Arial" charset="0"/>
              <a:buNone/>
            </a:pPr>
            <a:endParaRPr lang="en-US" altLang="en-US" sz="2800">
              <a:ea typeface="MS PGothic" charset="-128"/>
            </a:endParaRPr>
          </a:p>
          <a:p>
            <a:pPr eaLnBrk="1" hangingPunct="1">
              <a:lnSpc>
                <a:spcPct val="80000"/>
              </a:lnSpc>
              <a:buFont typeface="Arial" charset="0"/>
              <a:buNone/>
            </a:pPr>
            <a:r>
              <a:rPr lang="en-US" altLang="en-US" sz="2800">
                <a:ea typeface="MS PGothic" charset="-128"/>
              </a:rPr>
              <a:t>	Capitalists (degrees, associations) INCLUDING WEALTHY MERCHANTS</a:t>
            </a:r>
          </a:p>
          <a:p>
            <a:pPr eaLnBrk="1" hangingPunct="1">
              <a:lnSpc>
                <a:spcPct val="80000"/>
              </a:lnSpc>
              <a:buFont typeface="Arial" charset="0"/>
              <a:buNone/>
            </a:pPr>
            <a:r>
              <a:rPr lang="en-US" altLang="en-US" sz="2800">
                <a:ea typeface="MS PGothic" charset="-128"/>
              </a:rPr>
              <a:t>   Managers (private and government)</a:t>
            </a:r>
          </a:p>
          <a:p>
            <a:pPr eaLnBrk="1" hangingPunct="1">
              <a:lnSpc>
                <a:spcPct val="80000"/>
              </a:lnSpc>
              <a:buFont typeface="Arial" charset="0"/>
              <a:buNone/>
            </a:pPr>
            <a:r>
              <a:rPr lang="en-US" altLang="en-US" sz="2800">
                <a:ea typeface="MS PGothic" charset="-128"/>
              </a:rPr>
              <a:t>   Middle classes (managers, shopkeepers, professionals)</a:t>
            </a:r>
          </a:p>
          <a:p>
            <a:pPr eaLnBrk="1" hangingPunct="1">
              <a:lnSpc>
                <a:spcPct val="80000"/>
              </a:lnSpc>
              <a:buFont typeface="Arial" charset="0"/>
              <a:buNone/>
            </a:pPr>
            <a:r>
              <a:rPr lang="en-US" altLang="en-US" sz="2800">
                <a:ea typeface="MS PGothic" charset="-128"/>
              </a:rPr>
              <a:t>  Working classes (skilled/unionized labor,</a:t>
            </a:r>
          </a:p>
          <a:p>
            <a:pPr eaLnBrk="1" hangingPunct="1">
              <a:lnSpc>
                <a:spcPct val="80000"/>
              </a:lnSpc>
              <a:buFont typeface="Arial" charset="0"/>
              <a:buNone/>
            </a:pPr>
            <a:r>
              <a:rPr lang="en-US" altLang="en-US" sz="2800">
                <a:ea typeface="MS PGothic" charset="-128"/>
              </a:rPr>
              <a:t>       working poor)</a:t>
            </a:r>
          </a:p>
          <a:p>
            <a:pPr eaLnBrk="1" hangingPunct="1">
              <a:lnSpc>
                <a:spcPct val="80000"/>
              </a:lnSpc>
              <a:buFont typeface="Arial" charset="0"/>
              <a:buNone/>
            </a:pPr>
            <a:r>
              <a:rPr lang="en-US" altLang="en-US" sz="2800">
                <a:ea typeface="MS PGothic" charset="-128"/>
              </a:rPr>
              <a:t>   More marginal (partially employed, unemployed, illegal work</a:t>
            </a:r>
          </a:p>
          <a:p>
            <a:pPr eaLnBrk="1" hangingPunct="1">
              <a:lnSpc>
                <a:spcPct val="80000"/>
              </a:lnSpc>
              <a:buFont typeface="Arial" charset="0"/>
              <a:buNone/>
            </a:pPr>
            <a:r>
              <a:rPr lang="en-US" altLang="en-US" sz="2800">
                <a:ea typeface="MS PGothic" charset="-128"/>
              </a:rPr>
              <a:t>  Contradictory class positions –intellectuals? Ideological leaders?</a:t>
            </a:r>
          </a:p>
          <a:p>
            <a:pPr eaLnBrk="1" hangingPunct="1">
              <a:lnSpc>
                <a:spcPct val="80000"/>
              </a:lnSpc>
              <a:buFont typeface="Arial" charset="0"/>
              <a:buNone/>
            </a:pPr>
            <a:r>
              <a:rPr lang="en-US" altLang="en-US" sz="2800">
                <a:ea typeface="MS PGothic" charset="-128"/>
              </a:rPr>
              <a:t>  Other forms of distribution? (socialist)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 Working</a:t>
            </a:r>
            <a:endParaRPr lang="en-US" dirty="0"/>
          </a:p>
        </p:txBody>
      </p:sp>
      <p:sp>
        <p:nvSpPr>
          <p:cNvPr id="3" name="Content Placeholder 2"/>
          <p:cNvSpPr>
            <a:spLocks noGrp="1"/>
          </p:cNvSpPr>
          <p:nvPr>
            <p:ph sz="quarter"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Read 1.3 and learn from classmates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Read Instructions for 1.4 and play with tools like census and ArcGIS.  Shared question period next week,</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Work as process. </a:t>
            </a:r>
            <a:endParaRPr lang="en-US" dirty="0"/>
          </a:p>
        </p:txBody>
      </p:sp>
    </p:spTree>
    <p:extLst>
      <p:ext uri="{BB962C8B-B14F-4D97-AF65-F5344CB8AC3E}">
        <p14:creationId xmlns:p14="http://schemas.microsoft.com/office/powerpoint/2010/main" val="1278530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p:cNvSpPr>
          <p:nvPr>
            <p:ph type="title"/>
          </p:nvPr>
        </p:nvSpPr>
        <p:spPr/>
        <p:txBody>
          <a:bodyPr/>
          <a:lstStyle/>
          <a:p>
            <a:pPr eaLnBrk="1" hangingPunct="1"/>
            <a:r>
              <a:rPr lang="en-US" altLang="en-US">
                <a:solidFill>
                  <a:srgbClr val="8C438F"/>
                </a:solidFill>
                <a:ea typeface="MS PGothic" charset="-128"/>
              </a:rPr>
              <a:t>And the transformation of people</a:t>
            </a:r>
          </a:p>
        </p:txBody>
      </p:sp>
      <p:sp>
        <p:nvSpPr>
          <p:cNvPr id="43011" name="Rectangle 3"/>
          <p:cNvSpPr>
            <a:spLocks noGrp="1" noRot="1"/>
          </p:cNvSpPr>
          <p:nvPr>
            <p:ph sz="quarter" idx="1"/>
          </p:nvPr>
        </p:nvSpPr>
        <p:spPr>
          <a:xfrm>
            <a:off x="301625" y="1527175"/>
            <a:ext cx="8504238" cy="4572000"/>
          </a:xfrm>
        </p:spPr>
        <p:txBody>
          <a:bodyPr/>
          <a:lstStyle/>
          <a:p>
            <a:pPr eaLnBrk="1" hangingPunct="1">
              <a:buFont typeface="Arial" charset="0"/>
              <a:buNone/>
            </a:pPr>
            <a:r>
              <a:rPr lang="en-US" altLang="en-US">
                <a:ea typeface="MS PGothic" charset="-128"/>
              </a:rPr>
              <a:t>  </a:t>
            </a:r>
            <a:r>
              <a:rPr lang="ja-JP" altLang="en-US">
                <a:ea typeface="MS PGothic" charset="-128"/>
              </a:rPr>
              <a:t>“</a:t>
            </a:r>
            <a:r>
              <a:rPr lang="en-US" altLang="ja-JP">
                <a:ea typeface="MS PGothic" charset="-128"/>
              </a:rPr>
              <a:t>People regard each other only as useful objects; each exploits the other and the end of it all is that the stronger treads the weaker under foot ….</a:t>
            </a:r>
            <a:r>
              <a:rPr lang="ja-JP" altLang="en-US">
                <a:ea typeface="MS PGothic" charset="-128"/>
              </a:rPr>
              <a:t>”</a:t>
            </a:r>
            <a:endParaRPr lang="en-US" altLang="en-US">
              <a:ea typeface="MS PGothic"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D4A596-AADF-441F-96D3-3F08466DED68}"/>
              </a:ext>
            </a:extLst>
          </p:cNvPr>
          <p:cNvSpPr>
            <a:spLocks noGrp="1"/>
          </p:cNvSpPr>
          <p:nvPr>
            <p:ph type="title"/>
          </p:nvPr>
        </p:nvSpPr>
        <p:spPr/>
        <p:txBody>
          <a:bodyPr/>
          <a:lstStyle/>
          <a:p>
            <a:pPr>
              <a:defRPr/>
            </a:pPr>
            <a:r>
              <a:rPr lang="en-US" dirty="0">
                <a:ea typeface="ＭＳ Ｐゴシック" charset="0"/>
              </a:rPr>
              <a:t>Spaces of  Industrial Capitalism</a:t>
            </a:r>
          </a:p>
        </p:txBody>
      </p:sp>
      <p:sp>
        <p:nvSpPr>
          <p:cNvPr id="41987" name="Content Placeholder 2"/>
          <p:cNvSpPr>
            <a:spLocks noGrp="1"/>
          </p:cNvSpPr>
          <p:nvPr>
            <p:ph sz="quarter" idx="1"/>
          </p:nvPr>
        </p:nvSpPr>
        <p:spPr>
          <a:xfrm>
            <a:off x="301625" y="1527175"/>
            <a:ext cx="8504238" cy="4572000"/>
          </a:xfrm>
        </p:spPr>
        <p:txBody>
          <a:bodyPr/>
          <a:lstStyle/>
          <a:p>
            <a:pPr marL="0" indent="0">
              <a:buFont typeface="Wingdings 2" charset="2"/>
              <a:buNone/>
            </a:pPr>
            <a:r>
              <a:rPr lang="en-US" altLang="en-US">
                <a:ea typeface="MS PGothic" charset="-128"/>
              </a:rPr>
              <a:t>Factories</a:t>
            </a:r>
          </a:p>
          <a:p>
            <a:pPr marL="0" indent="0">
              <a:buFont typeface="Wingdings 2" charset="2"/>
              <a:buNone/>
            </a:pPr>
            <a:r>
              <a:rPr lang="en-US" altLang="en-US">
                <a:ea typeface="MS PGothic" charset="-128"/>
              </a:rPr>
              <a:t>Banks</a:t>
            </a:r>
          </a:p>
          <a:p>
            <a:pPr marL="0" indent="0">
              <a:buFont typeface="Wingdings 2" charset="2"/>
              <a:buNone/>
            </a:pPr>
            <a:r>
              <a:rPr lang="en-US" altLang="en-US">
                <a:ea typeface="MS PGothic" charset="-128"/>
              </a:rPr>
              <a:t>Connections –Streets, Rail, Highways, Ports, Airports</a:t>
            </a:r>
          </a:p>
          <a:p>
            <a:pPr marL="0" indent="0">
              <a:buFont typeface="Wingdings 2" charset="2"/>
              <a:buNone/>
            </a:pPr>
            <a:r>
              <a:rPr lang="en-US" altLang="en-US">
                <a:ea typeface="MS PGothic" charset="-128"/>
              </a:rPr>
              <a:t>Residences (varied)</a:t>
            </a:r>
          </a:p>
          <a:p>
            <a:pPr marL="0" indent="0">
              <a:buFont typeface="Wingdings 2" charset="2"/>
              <a:buNone/>
            </a:pPr>
            <a:r>
              <a:rPr lang="en-US" altLang="en-US">
                <a:ea typeface="MS PGothic" charset="-128"/>
              </a:rPr>
              <a:t>Supplies/Consumption</a:t>
            </a:r>
          </a:p>
          <a:p>
            <a:pPr marL="0" indent="0">
              <a:buFont typeface="Wingdings 2" charset="2"/>
              <a:buNone/>
            </a:pPr>
            <a:r>
              <a:rPr lang="en-US" altLang="en-US">
                <a:ea typeface="MS PGothic" charset="-128"/>
              </a:rPr>
              <a:t>Leisure &amp; Open Spaces</a:t>
            </a:r>
          </a:p>
          <a:p>
            <a:pPr marL="0" indent="0">
              <a:buFont typeface="Wingdings 2" charset="2"/>
              <a:buNone/>
            </a:pPr>
            <a:r>
              <a:rPr lang="en-US" altLang="en-US">
                <a:ea typeface="MS PGothic" charset="-128"/>
              </a:rPr>
              <a:t>Culture &amp; Memory: Religion, Memorials, Arts</a:t>
            </a:r>
          </a:p>
          <a:p>
            <a:pPr marL="0" indent="0">
              <a:buFont typeface="Wingdings 2" charset="2"/>
              <a:buNone/>
            </a:pPr>
            <a:endParaRPr lang="en-US" altLang="en-US">
              <a:ea typeface="MS PGothic"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endParaRPr lang="en-US" altLang="en-US">
              <a:solidFill>
                <a:srgbClr val="8C438F"/>
              </a:solidFill>
              <a:ea typeface="MS PGothic" charset="-128"/>
            </a:endParaRPr>
          </a:p>
        </p:txBody>
      </p:sp>
      <p:pic>
        <p:nvPicPr>
          <p:cNvPr id="44035" name="Content Placeholder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5-Point Star 4">
            <a:extLst>
              <a:ext uri="{FF2B5EF4-FFF2-40B4-BE49-F238E27FC236}">
                <a16:creationId xmlns="" xmlns:a16="http://schemas.microsoft.com/office/drawing/2014/main" id="{0FD71EC9-AABB-45DA-8370-DDADB9126D47}"/>
              </a:ext>
            </a:extLst>
          </p:cNvPr>
          <p:cNvSpPr/>
          <p:nvPr/>
        </p:nvSpPr>
        <p:spPr>
          <a:xfrm>
            <a:off x="3657600" y="2362200"/>
            <a:ext cx="5334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92D05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301625" y="0"/>
            <a:ext cx="8534400" cy="987425"/>
          </a:xfrm>
        </p:spPr>
        <p:txBody>
          <a:bodyPr/>
          <a:lstStyle/>
          <a:p>
            <a:pPr eaLnBrk="1" hangingPunct="1"/>
            <a:endParaRPr lang="en-US" altLang="en-US">
              <a:solidFill>
                <a:srgbClr val="8C438F"/>
              </a:solidFill>
              <a:ea typeface="MS PGothic" charset="-128"/>
            </a:endParaRPr>
          </a:p>
        </p:txBody>
      </p:sp>
      <p:pic>
        <p:nvPicPr>
          <p:cNvPr id="45059"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304800"/>
            <a:ext cx="9144000" cy="6400800"/>
          </a:xfr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Rot="1"/>
          </p:cNvSpPr>
          <p:nvPr>
            <p:ph type="title"/>
          </p:nvPr>
        </p:nvSpPr>
        <p:spPr>
          <a:xfrm>
            <a:off x="301625" y="228600"/>
            <a:ext cx="8534400" cy="758825"/>
          </a:xfrm>
        </p:spPr>
        <p:txBody>
          <a:bodyPr/>
          <a:lstStyle/>
          <a:p>
            <a:pPr eaLnBrk="1" hangingPunct="1"/>
            <a:r>
              <a:rPr lang="en-US" altLang="en-US">
                <a:ea typeface="MS PGothic" charset="-128"/>
              </a:rPr>
              <a:t>Central Spaces</a:t>
            </a:r>
          </a:p>
        </p:txBody>
      </p:sp>
      <p:pic>
        <p:nvPicPr>
          <p:cNvPr id="46083"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1676400"/>
            <a:ext cx="3657600" cy="3886200"/>
          </a:xfrm>
        </p:spPr>
      </p:pic>
      <p:pic>
        <p:nvPicPr>
          <p:cNvPr id="46084"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67300" y="1371600"/>
            <a:ext cx="3505200" cy="4681538"/>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p:cNvSpPr>
          <p:nvPr>
            <p:ph type="title"/>
          </p:nvPr>
        </p:nvSpPr>
        <p:spPr/>
        <p:txBody>
          <a:bodyPr/>
          <a:lstStyle/>
          <a:p>
            <a:pPr eaLnBrk="1" hangingPunct="1"/>
            <a:r>
              <a:rPr lang="en-US" altLang="en-US">
                <a:solidFill>
                  <a:srgbClr val="8C438F"/>
                </a:solidFill>
                <a:ea typeface="MS PGothic" charset="-128"/>
              </a:rPr>
              <a:t>Downtown?</a:t>
            </a:r>
          </a:p>
        </p:txBody>
      </p:sp>
      <p:sp>
        <p:nvSpPr>
          <p:cNvPr id="47107" name="Rectangle 3"/>
          <p:cNvSpPr>
            <a:spLocks noGrp="1" noRot="1"/>
          </p:cNvSpPr>
          <p:nvPr>
            <p:ph sz="quarter" idx="1"/>
          </p:nvPr>
        </p:nvSpPr>
        <p:spPr>
          <a:xfrm>
            <a:off x="301625" y="1527175"/>
            <a:ext cx="8504238" cy="4572000"/>
          </a:xfrm>
        </p:spPr>
        <p:txBody>
          <a:bodyPr/>
          <a:lstStyle/>
          <a:p>
            <a:pPr eaLnBrk="1" hangingPunct="1">
              <a:lnSpc>
                <a:spcPct val="90000"/>
              </a:lnSpc>
              <a:buFont typeface="Arial" charset="0"/>
              <a:buNone/>
            </a:pPr>
            <a:r>
              <a:rPr lang="en-US" altLang="en-US">
                <a:ea typeface="MS PGothic" charset="-128"/>
              </a:rPr>
              <a:t>	</a:t>
            </a:r>
            <a:r>
              <a:rPr lang="ja-JP" altLang="en-US">
                <a:ea typeface="MS PGothic" charset="-128"/>
              </a:rPr>
              <a:t>“</a:t>
            </a:r>
            <a:r>
              <a:rPr lang="en-US" altLang="ja-JP">
                <a:ea typeface="MS PGothic" charset="-128"/>
              </a:rPr>
              <a:t>A person may live in it for years and go in and out daily without coming into contact with a working-people</a:t>
            </a:r>
            <a:r>
              <a:rPr lang="ja-JP" altLang="en-US">
                <a:ea typeface="MS PGothic" charset="-128"/>
              </a:rPr>
              <a:t>’</a:t>
            </a:r>
            <a:r>
              <a:rPr lang="en-US" altLang="ja-JP">
                <a:ea typeface="MS PGothic" charset="-128"/>
              </a:rPr>
              <a:t>s quarter…</a:t>
            </a:r>
          </a:p>
          <a:p>
            <a:pPr eaLnBrk="1" hangingPunct="1">
              <a:lnSpc>
                <a:spcPct val="90000"/>
              </a:lnSpc>
              <a:buFont typeface="Arial" charset="0"/>
              <a:buNone/>
            </a:pPr>
            <a:r>
              <a:rPr lang="en-US" altLang="en-US">
                <a:ea typeface="MS PGothic" charset="-128"/>
              </a:rPr>
              <a:t>	</a:t>
            </a:r>
            <a:r>
              <a:rPr lang="ja-JP" altLang="en-US">
                <a:ea typeface="MS PGothic" charset="-128"/>
              </a:rPr>
              <a:t>“</a:t>
            </a:r>
            <a:r>
              <a:rPr lang="en-US" altLang="ja-JP">
                <a:ea typeface="MS PGothic" charset="-128"/>
              </a:rPr>
              <a:t>Manchester contains, at its heart, a rather extended commercial district….Nearly the whole district is abandoned by dwellers and is lonely and deserted at night; only watchmen and police traverse its narrow lanes…</a:t>
            </a:r>
            <a:r>
              <a:rPr lang="ja-JP" altLang="en-US">
                <a:ea typeface="MS PGothic" charset="-128"/>
              </a:rPr>
              <a:t>”</a:t>
            </a:r>
            <a:r>
              <a:rPr lang="en-US" altLang="ja-JP">
                <a:ea typeface="MS PGothic" charset="-128"/>
              </a:rPr>
              <a:t> 53</a:t>
            </a:r>
            <a:endParaRPr lang="en-US" altLang="en-US">
              <a:ea typeface="MS PGothic"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Rot="1"/>
          </p:cNvSpPr>
          <p:nvPr>
            <p:ph type="title"/>
          </p:nvPr>
        </p:nvSpPr>
        <p:spPr/>
        <p:txBody>
          <a:bodyPr/>
          <a:lstStyle/>
          <a:p>
            <a:pPr eaLnBrk="1" hangingPunct="1"/>
            <a:r>
              <a:rPr lang="en-US" altLang="en-US">
                <a:ea typeface="MS PGothic" charset="-128"/>
              </a:rPr>
              <a:t>Factories</a:t>
            </a:r>
          </a:p>
        </p:txBody>
      </p:sp>
      <p:pic>
        <p:nvPicPr>
          <p:cNvPr id="48131" name="Picture 5"/>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969963" y="1616075"/>
            <a:ext cx="2857500" cy="2141538"/>
          </a:xfrm>
        </p:spPr>
      </p:pic>
      <p:pic>
        <p:nvPicPr>
          <p:cNvPr id="48132" name="Picture 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3713" y="3944938"/>
            <a:ext cx="3810000" cy="2135187"/>
          </a:xfrm>
        </p:spPr>
      </p:pic>
      <p:pic>
        <p:nvPicPr>
          <p:cNvPr id="48133" name="Picture 7"/>
          <p:cNvPicPr>
            <a:picLocks noGrp="1" noChangeAspect="1" noChangeArrowheads="1"/>
          </p:cNvPicPr>
          <p:nvPr>
            <p:ph sz="half" idx="3"/>
          </p:nvPr>
        </p:nvPicPr>
        <p:blipFill>
          <a:blip r:embed="rId4">
            <a:extLst>
              <a:ext uri="{28A0092B-C50C-407E-A947-70E740481C1C}">
                <a14:useLocalDpi xmlns:a14="http://schemas.microsoft.com/office/drawing/2010/main" val="0"/>
              </a:ext>
            </a:extLst>
          </a:blip>
          <a:srcRect/>
          <a:stretch>
            <a:fillRect/>
          </a:stretch>
        </p:blipFill>
        <p:spPr>
          <a:xfrm>
            <a:off x="4648200" y="2490788"/>
            <a:ext cx="4194175" cy="27178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AE4758-0D85-4768-8344-E743A413E647}"/>
              </a:ext>
            </a:extLst>
          </p:cNvPr>
          <p:cNvSpPr>
            <a:spLocks noGrp="1"/>
          </p:cNvSpPr>
          <p:nvPr>
            <p:ph type="title"/>
          </p:nvPr>
        </p:nvSpPr>
        <p:spPr/>
        <p:txBody>
          <a:bodyPr/>
          <a:lstStyle/>
          <a:p>
            <a:pPr>
              <a:defRPr/>
            </a:pPr>
            <a:r>
              <a:rPr lang="en-US" dirty="0">
                <a:ea typeface="+mj-ea"/>
                <a:cs typeface="+mj-cs"/>
              </a:rPr>
              <a:t>Transportation</a:t>
            </a:r>
          </a:p>
        </p:txBody>
      </p:sp>
      <p:pic>
        <p:nvPicPr>
          <p:cNvPr id="49155"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1295400"/>
            <a:ext cx="9144000" cy="5105400"/>
          </a:xfrm>
          <a:noFill/>
        </p:spPr>
      </p:pic>
      <p:sp>
        <p:nvSpPr>
          <p:cNvPr id="5" name="5-Point Star 4">
            <a:extLst>
              <a:ext uri="{FF2B5EF4-FFF2-40B4-BE49-F238E27FC236}">
                <a16:creationId xmlns="" xmlns:a16="http://schemas.microsoft.com/office/drawing/2014/main" id="{2936B03F-7BA6-486E-AEEC-895F46B1DC5D}"/>
              </a:ext>
            </a:extLst>
          </p:cNvPr>
          <p:cNvSpPr/>
          <p:nvPr/>
        </p:nvSpPr>
        <p:spPr>
          <a:xfrm>
            <a:off x="6400800" y="2895600"/>
            <a:ext cx="4572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DEFCE4-548B-48A7-B6D7-687FEE9A34E8}"/>
              </a:ext>
            </a:extLst>
          </p:cNvPr>
          <p:cNvSpPr>
            <a:spLocks noGrp="1"/>
          </p:cNvSpPr>
          <p:nvPr>
            <p:ph type="title"/>
          </p:nvPr>
        </p:nvSpPr>
        <p:spPr/>
        <p:txBody>
          <a:bodyPr/>
          <a:lstStyle/>
          <a:p>
            <a:pPr>
              <a:defRPr/>
            </a:pPr>
            <a:r>
              <a:rPr lang="en-US" dirty="0">
                <a:ea typeface="+mj-ea"/>
                <a:cs typeface="+mj-cs"/>
              </a:rPr>
              <a:t>Manchester Ship Canal 1894</a:t>
            </a:r>
          </a:p>
        </p:txBody>
      </p:sp>
      <p:pic>
        <p:nvPicPr>
          <p:cNvPr id="50179"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362325" y="3543300"/>
            <a:ext cx="5781675" cy="3314700"/>
          </a:xfrm>
          <a:noFill/>
        </p:spPr>
      </p:pic>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58102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41B3FB-F96B-4F5E-A8FE-614D9DA3E2CB}"/>
              </a:ext>
            </a:extLst>
          </p:cNvPr>
          <p:cNvSpPr>
            <a:spLocks noGrp="1"/>
          </p:cNvSpPr>
          <p:nvPr>
            <p:ph type="title"/>
          </p:nvPr>
        </p:nvSpPr>
        <p:spPr/>
        <p:txBody>
          <a:bodyPr/>
          <a:lstStyle/>
          <a:p>
            <a:pPr>
              <a:defRPr/>
            </a:pPr>
            <a:r>
              <a:rPr lang="en-US" dirty="0">
                <a:ea typeface="ＭＳ Ｐゴシック" charset="0"/>
              </a:rPr>
              <a:t>Transportation</a:t>
            </a:r>
          </a:p>
        </p:txBody>
      </p:sp>
      <p:sp>
        <p:nvSpPr>
          <p:cNvPr id="51203" name="Content Placeholder 2"/>
          <p:cNvSpPr>
            <a:spLocks noGrp="1"/>
          </p:cNvSpPr>
          <p:nvPr>
            <p:ph sz="quarter" idx="1"/>
          </p:nvPr>
        </p:nvSpPr>
        <p:spPr>
          <a:xfrm>
            <a:off x="301625" y="1527175"/>
            <a:ext cx="8504238" cy="4572000"/>
          </a:xfrm>
        </p:spPr>
        <p:txBody>
          <a:bodyPr/>
          <a:lstStyle/>
          <a:p>
            <a:pPr marL="0" indent="0">
              <a:buFont typeface="Wingdings 2" charset="2"/>
              <a:buNone/>
            </a:pPr>
            <a:r>
              <a:rPr lang="en-US" altLang="en-US">
                <a:ea typeface="MS PGothic" charset="-128"/>
              </a:rPr>
              <a:t>Linking Local Production and Global</a:t>
            </a:r>
          </a:p>
          <a:p>
            <a:pPr marL="0" indent="0">
              <a:buFont typeface="Wingdings 2" charset="2"/>
              <a:buNone/>
            </a:pPr>
            <a:endParaRPr lang="en-US" altLang="en-US">
              <a:ea typeface="MS PGothic" charset="-128"/>
            </a:endParaRPr>
          </a:p>
          <a:p>
            <a:pPr marL="0" indent="0">
              <a:buFont typeface="Wingdings 2" charset="2"/>
              <a:buNone/>
            </a:pPr>
            <a:r>
              <a:rPr lang="en-US" altLang="en-US">
                <a:ea typeface="MS PGothic" charset="-128"/>
              </a:rPr>
              <a:t>Linking workers and factories</a:t>
            </a:r>
          </a:p>
          <a:p>
            <a:pPr marL="0" indent="0">
              <a:buFont typeface="Wingdings 2" charset="2"/>
              <a:buNone/>
            </a:pPr>
            <a:endParaRPr lang="en-US" altLang="en-US">
              <a:ea typeface="MS PGothic" charset="-128"/>
            </a:endParaRPr>
          </a:p>
          <a:p>
            <a:pPr marL="0" indent="0">
              <a:buFont typeface="Wingdings 2" charset="2"/>
              <a:buNone/>
            </a:pPr>
            <a:r>
              <a:rPr lang="en-US" altLang="en-US">
                <a:ea typeface="MS PGothic" charset="-128"/>
              </a:rPr>
              <a:t>Dividing Bourgeoisie and Middle Class from industrial centers</a:t>
            </a:r>
          </a:p>
          <a:p>
            <a:pPr marL="0" indent="0">
              <a:buFont typeface="Wingdings 2" charset="2"/>
              <a:buNone/>
            </a:pPr>
            <a:endParaRPr lang="en-US" altLang="en-US">
              <a:ea typeface="MS PGothic" charset="-128"/>
            </a:endParaRPr>
          </a:p>
          <a:p>
            <a:pPr marL="0" indent="0">
              <a:buFont typeface="Wingdings 2" charset="2"/>
              <a:buNone/>
            </a:pPr>
            <a:r>
              <a:rPr lang="en-US" altLang="en-US">
                <a:ea typeface="MS PGothic" charset="-128"/>
              </a:rPr>
              <a:t>Flexibility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p:cNvSpPr>
          <p:nvPr>
            <p:ph type="title"/>
          </p:nvPr>
        </p:nvSpPr>
        <p:spPr/>
        <p:txBody>
          <a:bodyPr/>
          <a:lstStyle/>
          <a:p>
            <a:pPr eaLnBrk="1" hangingPunct="1"/>
            <a:r>
              <a:rPr lang="en-US" altLang="en-US">
                <a:solidFill>
                  <a:srgbClr val="8C438F"/>
                </a:solidFill>
                <a:ea typeface="MS PGothic" charset="-128"/>
              </a:rPr>
              <a:t>Questions for Urban  Economics</a:t>
            </a:r>
          </a:p>
        </p:txBody>
      </p:sp>
      <p:sp>
        <p:nvSpPr>
          <p:cNvPr id="21507" name="Rectangle 3"/>
          <p:cNvSpPr>
            <a:spLocks noGrp="1" noRot="1"/>
          </p:cNvSpPr>
          <p:nvPr>
            <p:ph sz="quarter" idx="1"/>
          </p:nvPr>
        </p:nvSpPr>
        <p:spPr>
          <a:xfrm>
            <a:off x="301625" y="1527175"/>
            <a:ext cx="8504238" cy="4572000"/>
          </a:xfrm>
        </p:spPr>
        <p:txBody>
          <a:bodyPr/>
          <a:lstStyle/>
          <a:p>
            <a:pPr eaLnBrk="1" hangingPunct="1">
              <a:buFont typeface="Arial" charset="0"/>
              <a:buNone/>
            </a:pPr>
            <a:r>
              <a:rPr lang="en-US" altLang="en-US" dirty="0">
                <a:ea typeface="MS PGothic" charset="-128"/>
              </a:rPr>
              <a:t>		</a:t>
            </a:r>
            <a:r>
              <a:rPr lang="en-US" altLang="en-US" sz="2400" dirty="0">
                <a:ea typeface="MS PGothic" charset="-128"/>
              </a:rPr>
              <a:t>We need to distinguish “cities” from </a:t>
            </a:r>
            <a:r>
              <a:rPr lang="en-US" altLang="en-US" sz="2400" dirty="0" smtClean="0">
                <a:ea typeface="MS PGothic" charset="-128"/>
              </a:rPr>
              <a:t>agents and conflicts. </a:t>
            </a:r>
            <a:r>
              <a:rPr lang="en-US" altLang="en-US" sz="2400" dirty="0">
                <a:ea typeface="MS PGothic" charset="-128"/>
              </a:rPr>
              <a:t>Who owns and controls? Who labors and what access do they have to their production? These are socially-constructed facets of urban life that shape space, society, culture  and difference, too</a:t>
            </a:r>
            <a:r>
              <a:rPr lang="en-US" altLang="en-US" sz="2400" dirty="0" smtClean="0">
                <a:ea typeface="MS PGothic" charset="-128"/>
              </a:rPr>
              <a:t>. And link with public and private, race and gender  </a:t>
            </a:r>
            <a:r>
              <a:rPr lang="en-US" altLang="en-US" sz="2400" dirty="0">
                <a:ea typeface="MS PGothic" charset="-128"/>
              </a:rPr>
              <a:t>Economists and policy makers analyze these themes well. We should learn to understand their techniques while keeping a vision of human needs, values and connections beyond the classical economic paradigm.  And connect them to space, politics, social differences and cultural production</a:t>
            </a:r>
            <a:r>
              <a:rPr lang="en-US" altLang="en-US" dirty="0">
                <a:ea typeface="MS PGothic" charset="-128"/>
              </a:rPr>
              <a:t>. </a:t>
            </a:r>
            <a:endParaRPr lang="en-US" altLang="en-US" dirty="0" smtClean="0">
              <a:ea typeface="MS PGothic" charset="-128"/>
            </a:endParaRPr>
          </a:p>
          <a:p>
            <a:pPr eaLnBrk="1" hangingPunct="1">
              <a:buFont typeface="Arial" charset="0"/>
              <a:buNone/>
            </a:pPr>
            <a:r>
              <a:rPr lang="en-US" altLang="en-US" dirty="0">
                <a:ea typeface="MS PGothic" charset="-128"/>
              </a:rPr>
              <a:t> </a:t>
            </a:r>
            <a:r>
              <a:rPr lang="en-US" altLang="en-US" dirty="0" smtClean="0">
                <a:ea typeface="MS PGothic" charset="-128"/>
              </a:rPr>
              <a:t>    LET’S </a:t>
            </a:r>
            <a:r>
              <a:rPr lang="en-US" altLang="en-US" dirty="0">
                <a:ea typeface="MS PGothic" charset="-128"/>
              </a:rPr>
              <a:t>TALK ABOUT CLASS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p:cNvSpPr>
          <p:nvPr>
            <p:ph type="title"/>
          </p:nvPr>
        </p:nvSpPr>
        <p:spPr/>
        <p:txBody>
          <a:bodyPr/>
          <a:lstStyle/>
          <a:p>
            <a:pPr eaLnBrk="1" hangingPunct="1"/>
            <a:r>
              <a:rPr lang="en-US" altLang="en-US">
                <a:ea typeface="MS PGothic" charset="-128"/>
              </a:rPr>
              <a:t>Mercantile Streets</a:t>
            </a:r>
          </a:p>
        </p:txBody>
      </p:sp>
      <p:pic>
        <p:nvPicPr>
          <p:cNvPr id="52227" name="Picture 3"/>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1371600" y="1524000"/>
            <a:ext cx="6553200" cy="2173288"/>
          </a:xfrm>
        </p:spPr>
      </p:pic>
      <p:sp>
        <p:nvSpPr>
          <p:cNvPr id="52228" name="Rectangle 5"/>
          <p:cNvSpPr>
            <a:spLocks noGrp="1" noRot="1"/>
          </p:cNvSpPr>
          <p:nvPr>
            <p:ph sz="half" idx="2"/>
          </p:nvPr>
        </p:nvSpPr>
        <p:spPr/>
        <p:txBody>
          <a:bodyPr/>
          <a:lstStyle/>
          <a:p>
            <a:pPr eaLnBrk="1" hangingPunct="1">
              <a:lnSpc>
                <a:spcPct val="80000"/>
              </a:lnSpc>
              <a:buFont typeface="Arial" charset="0"/>
              <a:buNone/>
            </a:pPr>
            <a:r>
              <a:rPr lang="en-US" altLang="en-US" sz="2200">
                <a:ea typeface="MS PGothic" charset="-128"/>
              </a:rPr>
              <a:t>	</a:t>
            </a:r>
            <a:r>
              <a:rPr lang="ja-JP" altLang="en-US" sz="2200">
                <a:ea typeface="MS PGothic" charset="-128"/>
              </a:rPr>
              <a:t>“</a:t>
            </a:r>
            <a:r>
              <a:rPr lang="en-US" altLang="ja-JP" sz="2200">
                <a:ea typeface="MS PGothic" charset="-128"/>
              </a:rPr>
              <a:t>The members of this aristocracy can take the shortest road through the middle of the laboring districts to their places of business without ever seeing that they are in the midst of grimy misery….For the thoroughfares leading from the Exchange in all directions out of the city are lined, on both sides, with an almost unbroken series of shops and are so kept in the hands of the middle and lower bourgeoisie</a:t>
            </a:r>
            <a:r>
              <a:rPr lang="ja-JP" altLang="en-US" sz="2200">
                <a:ea typeface="MS PGothic" charset="-128"/>
              </a:rPr>
              <a:t>”</a:t>
            </a:r>
            <a:endParaRPr lang="en-US" altLang="en-US" sz="2200">
              <a:ea typeface="MS PGothic"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Rot="1"/>
          </p:cNvSpPr>
          <p:nvPr>
            <p:ph type="title"/>
          </p:nvPr>
        </p:nvSpPr>
        <p:spPr>
          <a:xfrm>
            <a:off x="1752600" y="228600"/>
            <a:ext cx="7391400" cy="1143000"/>
          </a:xfrm>
        </p:spPr>
        <p:txBody>
          <a:bodyPr/>
          <a:lstStyle/>
          <a:p>
            <a:pPr eaLnBrk="1" hangingPunct="1"/>
            <a:r>
              <a:rPr lang="en-US" altLang="en-US">
                <a:solidFill>
                  <a:srgbClr val="8C438F"/>
                </a:solidFill>
                <a:ea typeface="MS PGothic" charset="-128"/>
              </a:rPr>
              <a:t>Working Class Housing</a:t>
            </a:r>
          </a:p>
        </p:txBody>
      </p:sp>
      <p:pic>
        <p:nvPicPr>
          <p:cNvPr id="53251"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927100" y="1527175"/>
            <a:ext cx="7253288" cy="4572000"/>
          </a:xfrm>
        </p:spPr>
      </p:pic>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24250"/>
            <a:ext cx="214312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1752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Rot="1"/>
          </p:cNvSpPr>
          <p:nvPr>
            <p:ph type="title"/>
          </p:nvPr>
        </p:nvSpPr>
        <p:spPr>
          <a:xfrm>
            <a:off x="301625" y="228600"/>
            <a:ext cx="8534400" cy="758825"/>
          </a:xfrm>
        </p:spPr>
        <p:txBody>
          <a:bodyPr/>
          <a:lstStyle/>
          <a:p>
            <a:pPr eaLnBrk="1" hangingPunct="1"/>
            <a:r>
              <a:rPr lang="en-US" altLang="en-US">
                <a:ea typeface="MS PGothic" charset="-128"/>
              </a:rPr>
              <a:t>“Better” Slum Housing</a:t>
            </a:r>
          </a:p>
        </p:txBody>
      </p:sp>
      <p:pic>
        <p:nvPicPr>
          <p:cNvPr id="54275" name="Picture 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11175" y="1844675"/>
            <a:ext cx="3619500" cy="3735388"/>
          </a:xfrm>
          <a:noFill/>
        </p:spPr>
      </p:pic>
      <p:pic>
        <p:nvPicPr>
          <p:cNvPr id="54276"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34000" y="1905000"/>
            <a:ext cx="2819400" cy="37338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Rot="1"/>
          </p:cNvSpPr>
          <p:nvPr>
            <p:ph type="title"/>
          </p:nvPr>
        </p:nvSpPr>
        <p:spPr>
          <a:xfrm>
            <a:off x="301625" y="228600"/>
            <a:ext cx="8534400" cy="758825"/>
          </a:xfrm>
        </p:spPr>
        <p:txBody>
          <a:bodyPr/>
          <a:lstStyle/>
          <a:p>
            <a:pPr eaLnBrk="1" hangingPunct="1"/>
            <a:r>
              <a:rPr lang="en-US" altLang="en-US">
                <a:ea typeface="MS PGothic" charset="-128"/>
              </a:rPr>
              <a:t>Families</a:t>
            </a:r>
          </a:p>
        </p:txBody>
      </p:sp>
      <p:pic>
        <p:nvPicPr>
          <p:cNvPr id="55299" name="Picture 8"/>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39788" y="1711325"/>
            <a:ext cx="2962275" cy="4002088"/>
          </a:xfrm>
        </p:spPr>
      </p:pic>
      <p:pic>
        <p:nvPicPr>
          <p:cNvPr id="55300"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81600" y="1371600"/>
            <a:ext cx="3276600" cy="4681538"/>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E32234-9336-4D57-ACAA-789354089151}"/>
              </a:ext>
            </a:extLst>
          </p:cNvPr>
          <p:cNvSpPr>
            <a:spLocks noGrp="1"/>
          </p:cNvSpPr>
          <p:nvPr>
            <p:ph type="title"/>
          </p:nvPr>
        </p:nvSpPr>
        <p:spPr>
          <a:xfrm>
            <a:off x="4953000" y="274638"/>
            <a:ext cx="3733800" cy="1143000"/>
          </a:xfrm>
        </p:spPr>
        <p:txBody>
          <a:bodyPr/>
          <a:lstStyle/>
          <a:p>
            <a:pPr>
              <a:defRPr/>
            </a:pPr>
            <a:r>
              <a:rPr lang="en-US" dirty="0">
                <a:ea typeface="ＭＳ Ｐゴシック" charset="0"/>
              </a:rPr>
              <a:t>PHILADELPHIA AND MANCHESTER</a:t>
            </a:r>
          </a:p>
        </p:txBody>
      </p:sp>
      <p:pic>
        <p:nvPicPr>
          <p:cNvPr id="56323" name="Content Placeholder 3" descr="347io2u.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3159" r="-43159"/>
          <a:stretch>
            <a:fillRect/>
          </a:stretch>
        </p:blipFill>
        <p:spPr>
          <a:xfrm>
            <a:off x="-1600200" y="0"/>
            <a:ext cx="8229600" cy="4495800"/>
          </a:xfrm>
        </p:spPr>
      </p:pic>
      <p:pic>
        <p:nvPicPr>
          <p:cNvPr id="56324" name="Picture 4" descr="2j8ms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779713"/>
            <a:ext cx="6248400"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p:cNvSpPr>
          <p:nvPr>
            <p:ph type="title"/>
          </p:nvPr>
        </p:nvSpPr>
        <p:spPr/>
        <p:txBody>
          <a:bodyPr/>
          <a:lstStyle/>
          <a:p>
            <a:pPr eaLnBrk="1" hangingPunct="1"/>
            <a:r>
              <a:rPr lang="en-US" altLang="en-US" dirty="0">
                <a:solidFill>
                  <a:srgbClr val="8C438F"/>
                </a:solidFill>
                <a:ea typeface="MS PGothic" charset="-128"/>
              </a:rPr>
              <a:t>Housing, Health and </a:t>
            </a:r>
            <a:r>
              <a:rPr lang="en-US" altLang="en-US" dirty="0" smtClean="0">
                <a:solidFill>
                  <a:srgbClr val="8C438F"/>
                </a:solidFill>
                <a:ea typeface="MS PGothic" charset="-128"/>
              </a:rPr>
              <a:t>Environment: the Poor Die More and Younger</a:t>
            </a:r>
            <a:endParaRPr lang="en-US" altLang="en-US" dirty="0">
              <a:solidFill>
                <a:srgbClr val="8C438F"/>
              </a:solidFill>
              <a:ea typeface="MS PGothic" charset="-128"/>
            </a:endParaRPr>
          </a:p>
        </p:txBody>
      </p:sp>
      <p:pic>
        <p:nvPicPr>
          <p:cNvPr id="57347"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173288" y="2041525"/>
            <a:ext cx="4760912" cy="35433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 xmlns:a16="http://schemas.microsoft.com/office/drawing/2014/main" id="{D1CC528A-7C42-4D8D-BF56-36E9ADD64194}"/>
              </a:ext>
            </a:extLst>
          </p:cNvPr>
          <p:cNvSpPr>
            <a:spLocks noGrp="1" noRot="1" noChangeArrowheads="1"/>
          </p:cNvSpPr>
          <p:nvPr>
            <p:ph type="title"/>
          </p:nvPr>
        </p:nvSpPr>
        <p:spPr>
          <a:xfrm>
            <a:off x="301625" y="228600"/>
            <a:ext cx="4041775" cy="1143000"/>
          </a:xfrm>
        </p:spPr>
        <p:txBody>
          <a:bodyPr>
            <a:normAutofit fontScale="90000"/>
          </a:bodyPr>
          <a:lstStyle/>
          <a:p>
            <a:pPr eaLnBrk="1" fontAlgn="auto" hangingPunct="1">
              <a:spcAft>
                <a:spcPts val="0"/>
              </a:spcAft>
              <a:defRPr/>
            </a:pPr>
            <a:r>
              <a:rPr lang="en-US" sz="4000">
                <a:ea typeface="+mj-ea"/>
                <a:cs typeface="+mj-cs"/>
              </a:rPr>
              <a:t>Cholera 1832 and Mortality</a:t>
            </a:r>
          </a:p>
        </p:txBody>
      </p:sp>
      <p:pic>
        <p:nvPicPr>
          <p:cNvPr id="58371"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701800" y="1527175"/>
            <a:ext cx="5703888" cy="4572000"/>
          </a:xfrm>
        </p:spPr>
      </p:pic>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36195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p:cNvSpPr>
          <p:nvPr>
            <p:ph type="title"/>
          </p:nvPr>
        </p:nvSpPr>
        <p:spPr/>
        <p:txBody>
          <a:bodyPr/>
          <a:lstStyle/>
          <a:p>
            <a:pPr eaLnBrk="1" hangingPunct="1"/>
            <a:r>
              <a:rPr lang="en-US" altLang="en-US">
                <a:solidFill>
                  <a:srgbClr val="8C438F"/>
                </a:solidFill>
                <a:ea typeface="MS PGothic" charset="-128"/>
              </a:rPr>
              <a:t>The Infirmary</a:t>
            </a:r>
          </a:p>
        </p:txBody>
      </p:sp>
      <p:pic>
        <p:nvPicPr>
          <p:cNvPr id="59395"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896938" y="2012950"/>
            <a:ext cx="7313612" cy="360045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AF4D12-BB38-498D-A076-AE24D4434012}"/>
              </a:ext>
            </a:extLst>
          </p:cNvPr>
          <p:cNvSpPr>
            <a:spLocks noGrp="1"/>
          </p:cNvSpPr>
          <p:nvPr>
            <p:ph type="title"/>
          </p:nvPr>
        </p:nvSpPr>
        <p:spPr/>
        <p:txBody>
          <a:bodyPr/>
          <a:lstStyle/>
          <a:p>
            <a:pPr>
              <a:defRPr/>
            </a:pPr>
            <a:r>
              <a:rPr lang="en-US" dirty="0">
                <a:ea typeface="ＭＳ Ｐゴシック" charset="0"/>
              </a:rPr>
              <a:t>DIVIDING THE LABORING </a:t>
            </a:r>
            <a:r>
              <a:rPr lang="en-US" dirty="0" smtClean="0">
                <a:ea typeface="ＭＳ Ｐゴシック" charset="0"/>
              </a:rPr>
              <a:t>CLASSES BY SOCI0-CULTURAL CATEGORIZATION</a:t>
            </a:r>
            <a:endParaRPr lang="en-US" dirty="0">
              <a:ea typeface="ＭＳ Ｐゴシック" charset="0"/>
            </a:endParaRPr>
          </a:p>
        </p:txBody>
      </p:sp>
      <p:sp>
        <p:nvSpPr>
          <p:cNvPr id="60419" name="Content Placeholder 2"/>
          <p:cNvSpPr>
            <a:spLocks noGrp="1"/>
          </p:cNvSpPr>
          <p:nvPr>
            <p:ph sz="quarter" idx="1"/>
          </p:nvPr>
        </p:nvSpPr>
        <p:spPr>
          <a:xfrm>
            <a:off x="301625" y="1527175"/>
            <a:ext cx="8504238" cy="4572000"/>
          </a:xfrm>
        </p:spPr>
        <p:txBody>
          <a:bodyPr/>
          <a:lstStyle/>
          <a:p>
            <a:pPr marL="0" indent="0">
              <a:buFont typeface="Wingdings 2" charset="2"/>
              <a:buNone/>
            </a:pPr>
            <a:r>
              <a:rPr lang="en-US" altLang="en-US" dirty="0">
                <a:ea typeface="MS PGothic" charset="-128"/>
              </a:rPr>
              <a:t>The Irish in Britain</a:t>
            </a:r>
          </a:p>
          <a:p>
            <a:pPr marL="0" indent="0">
              <a:buFont typeface="Wingdings 2" charset="2"/>
              <a:buNone/>
            </a:pPr>
            <a:endParaRPr lang="en-US" altLang="en-US" dirty="0">
              <a:ea typeface="MS PGothic" charset="-128"/>
            </a:endParaRPr>
          </a:p>
          <a:p>
            <a:pPr marL="0" indent="0">
              <a:buFont typeface="Wingdings 2" charset="2"/>
              <a:buNone/>
            </a:pPr>
            <a:r>
              <a:rPr lang="en-US" altLang="en-US" dirty="0">
                <a:ea typeface="MS PGothic" charset="-128"/>
              </a:rPr>
              <a:t>Immigrants in the U.S.  </a:t>
            </a:r>
          </a:p>
          <a:p>
            <a:pPr marL="0" indent="0">
              <a:buFont typeface="Wingdings 2" charset="2"/>
              <a:buNone/>
            </a:pPr>
            <a:r>
              <a:rPr lang="en-US" altLang="en-US" dirty="0">
                <a:ea typeface="MS PGothic" charset="-128"/>
              </a:rPr>
              <a:t>	</a:t>
            </a:r>
            <a:r>
              <a:rPr lang="en-US" altLang="en-US" dirty="0" smtClean="0">
                <a:ea typeface="MS PGothic" charset="-128"/>
              </a:rPr>
              <a:t>The Question of Slavery and RACE</a:t>
            </a:r>
            <a:endParaRPr lang="en-US" altLang="en-US" dirty="0">
              <a:ea typeface="MS PGothic" charset="-128"/>
            </a:endParaRPr>
          </a:p>
          <a:p>
            <a:pPr marL="0" indent="0">
              <a:buFont typeface="Wingdings 2" charset="2"/>
              <a:buNone/>
            </a:pPr>
            <a:r>
              <a:rPr lang="en-US" altLang="en-US" dirty="0">
                <a:ea typeface="MS PGothic" charset="-128"/>
              </a:rPr>
              <a:t>	</a:t>
            </a:r>
          </a:p>
          <a:p>
            <a:pPr marL="0" indent="0">
              <a:buFont typeface="Wingdings 2" charset="2"/>
              <a:buNone/>
            </a:pPr>
            <a:r>
              <a:rPr lang="en-US" altLang="en-US" dirty="0">
                <a:ea typeface="MS PGothic" charset="-128"/>
              </a:rPr>
              <a:t>Chinese Global Cities: Opportunity, Migration, Separation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1944688" y="623888"/>
            <a:ext cx="6589712" cy="1281112"/>
          </a:xfrm>
        </p:spPr>
        <p:txBody>
          <a:bodyPr/>
          <a:lstStyle/>
          <a:p>
            <a:pPr eaLnBrk="1" hangingPunct="1"/>
            <a:endParaRPr lang="en-US" altLang="en-US">
              <a:ea typeface="ＭＳ Ｐゴシック" charset="-128"/>
            </a:endParaRPr>
          </a:p>
        </p:txBody>
      </p:sp>
      <p:pic>
        <p:nvPicPr>
          <p:cNvPr id="3789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381000"/>
            <a:ext cx="8540750" cy="6629400"/>
          </a:xfrm>
        </p:spPr>
      </p:pic>
      <p:sp>
        <p:nvSpPr>
          <p:cNvPr id="37891" name="Line 7"/>
          <p:cNvSpPr>
            <a:spLocks noChangeShapeType="1"/>
          </p:cNvSpPr>
          <p:nvPr/>
        </p:nvSpPr>
        <p:spPr bwMode="auto">
          <a:xfrm flipV="1">
            <a:off x="838200" y="4648200"/>
            <a:ext cx="464820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2" name="Line 8"/>
          <p:cNvSpPr>
            <a:spLocks noChangeShapeType="1"/>
          </p:cNvSpPr>
          <p:nvPr/>
        </p:nvSpPr>
        <p:spPr bwMode="auto">
          <a:xfrm flipV="1">
            <a:off x="5486400" y="4267200"/>
            <a:ext cx="0" cy="457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3" name="Line 9"/>
          <p:cNvSpPr>
            <a:spLocks noChangeShapeType="1"/>
          </p:cNvSpPr>
          <p:nvPr/>
        </p:nvSpPr>
        <p:spPr bwMode="auto">
          <a:xfrm flipH="1" flipV="1">
            <a:off x="914400" y="4267200"/>
            <a:ext cx="4572000" cy="4603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4" name="Line 11"/>
          <p:cNvSpPr>
            <a:spLocks noChangeShapeType="1"/>
          </p:cNvSpPr>
          <p:nvPr/>
        </p:nvSpPr>
        <p:spPr bwMode="auto">
          <a:xfrm>
            <a:off x="5943600" y="3886200"/>
            <a:ext cx="533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5" name="Line 13"/>
          <p:cNvSpPr>
            <a:spLocks noChangeShapeType="1"/>
          </p:cNvSpPr>
          <p:nvPr/>
        </p:nvSpPr>
        <p:spPr bwMode="auto">
          <a:xfrm>
            <a:off x="5943600" y="3962400"/>
            <a:ext cx="0" cy="228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6" name="Line 14"/>
          <p:cNvSpPr>
            <a:spLocks noChangeShapeType="1"/>
          </p:cNvSpPr>
          <p:nvPr/>
        </p:nvSpPr>
        <p:spPr bwMode="auto">
          <a:xfrm>
            <a:off x="5943600" y="4191000"/>
            <a:ext cx="533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7" name="Line 15"/>
          <p:cNvSpPr>
            <a:spLocks noChangeShapeType="1"/>
          </p:cNvSpPr>
          <p:nvPr/>
        </p:nvSpPr>
        <p:spPr bwMode="auto">
          <a:xfrm flipV="1">
            <a:off x="6477000" y="3886200"/>
            <a:ext cx="0" cy="228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8" name="WordArt 16"/>
          <p:cNvSpPr>
            <a:spLocks noChangeArrowheads="1" noChangeShapeType="1" noTextEdit="1"/>
          </p:cNvSpPr>
          <p:nvPr/>
        </p:nvSpPr>
        <p:spPr bwMode="auto">
          <a:xfrm>
            <a:off x="5486400" y="3962400"/>
            <a:ext cx="1219200" cy="228600"/>
          </a:xfrm>
          <a:prstGeom prst="rect">
            <a:avLst/>
          </a:prstGeom>
        </p:spPr>
        <p:txBody>
          <a:bodyPr wrap="none" fromWordArt="1">
            <a:prstTxWarp prst="textPlain">
              <a:avLst>
                <a:gd name="adj" fmla="val 50000"/>
              </a:avLst>
            </a:prstTxWarp>
          </a:bodyPr>
          <a:lstStyle/>
          <a:p>
            <a:pPr algn="ctr"/>
            <a:r>
              <a:rPr lang="en-US"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charset="0"/>
                <a:ea typeface="Arial Black" charset="0"/>
                <a:cs typeface="Arial Black" charset="0"/>
              </a:rPr>
              <a:t>Society Hill</a:t>
            </a:r>
          </a:p>
        </p:txBody>
      </p:sp>
      <p:sp>
        <p:nvSpPr>
          <p:cNvPr id="37899" name="WordArt 17"/>
          <p:cNvSpPr>
            <a:spLocks noChangeArrowheads="1" noChangeShapeType="1" noTextEdit="1"/>
          </p:cNvSpPr>
          <p:nvPr/>
        </p:nvSpPr>
        <p:spPr bwMode="auto">
          <a:xfrm>
            <a:off x="1676400" y="4419600"/>
            <a:ext cx="1733550" cy="314325"/>
          </a:xfrm>
          <a:prstGeom prst="rect">
            <a:avLst/>
          </a:prstGeom>
        </p:spPr>
        <p:txBody>
          <a:bodyPr wrap="none" fromWordArt="1">
            <a:prstTxWarp prst="textPlain">
              <a:avLst>
                <a:gd name="adj" fmla="val 50000"/>
              </a:avLst>
            </a:prstTxWarp>
          </a:bodyPr>
          <a:lstStyle/>
          <a:p>
            <a:pPr algn="ctr"/>
            <a:r>
              <a:rPr lang="en-US"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charset="0"/>
                <a:ea typeface="Arial Black" charset="0"/>
                <a:cs typeface="Arial Black" charset="0"/>
              </a:rPr>
              <a:t>Seventh Ward</a:t>
            </a:r>
          </a:p>
        </p:txBody>
      </p:sp>
      <p:sp>
        <p:nvSpPr>
          <p:cNvPr id="14" name="Curved Down Ribbon 13"/>
          <p:cNvSpPr/>
          <p:nvPr/>
        </p:nvSpPr>
        <p:spPr>
          <a:xfrm>
            <a:off x="3409950" y="1219200"/>
            <a:ext cx="3524250" cy="758825"/>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dirty="0"/>
              <a:t>Slavic and Russian </a:t>
            </a:r>
          </a:p>
        </p:txBody>
      </p:sp>
      <p:sp>
        <p:nvSpPr>
          <p:cNvPr id="3" name="Bevel 2"/>
          <p:cNvSpPr/>
          <p:nvPr/>
        </p:nvSpPr>
        <p:spPr>
          <a:xfrm>
            <a:off x="4495800" y="3048000"/>
            <a:ext cx="1143000" cy="4572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t>C’town</a:t>
            </a:r>
            <a:endParaRPr lang="en-US" dirty="0"/>
          </a:p>
        </p:txBody>
      </p:sp>
      <p:sp>
        <p:nvSpPr>
          <p:cNvPr id="4" name="Hexagon 3"/>
          <p:cNvSpPr/>
          <p:nvPr/>
        </p:nvSpPr>
        <p:spPr>
          <a:xfrm>
            <a:off x="4038600" y="4953000"/>
            <a:ext cx="2157413" cy="15049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Italian </a:t>
            </a:r>
            <a:r>
              <a:rPr lang="en-US" dirty="0"/>
              <a:t>and Jewish </a:t>
            </a:r>
            <a:r>
              <a:rPr lang="en-US" dirty="0"/>
              <a:t>South </a:t>
            </a:r>
            <a:r>
              <a:rPr lang="en-US" dirty="0"/>
              <a:t>Philly</a:t>
            </a:r>
            <a:endParaRPr lang="en-US" dirty="0"/>
          </a:p>
        </p:txBody>
      </p:sp>
      <p:sp>
        <p:nvSpPr>
          <p:cNvPr id="5" name="Right Arrow 4"/>
          <p:cNvSpPr/>
          <p:nvPr/>
        </p:nvSpPr>
        <p:spPr>
          <a:xfrm rot="13795426">
            <a:off x="1411288" y="757238"/>
            <a:ext cx="979487"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t>Elitee</a:t>
            </a:r>
            <a:endParaRPr lang="en-US" dirty="0"/>
          </a:p>
        </p:txBody>
      </p:sp>
      <p:sp>
        <p:nvSpPr>
          <p:cNvPr id="6" name="Right Arrow 5"/>
          <p:cNvSpPr/>
          <p:nvPr/>
        </p:nvSpPr>
        <p:spPr>
          <a:xfrm rot="11091307">
            <a:off x="504825" y="3262313"/>
            <a:ext cx="979488"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Elites</a:t>
            </a:r>
          </a:p>
        </p:txBody>
      </p:sp>
    </p:spTree>
    <p:extLst>
      <p:ext uri="{BB962C8B-B14F-4D97-AF65-F5344CB8AC3E}">
        <p14:creationId xmlns:p14="http://schemas.microsoft.com/office/powerpoint/2010/main" val="1808552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9898EA-6A11-4881-BBD6-B59822511A0A}"/>
              </a:ext>
            </a:extLst>
          </p:cNvPr>
          <p:cNvSpPr>
            <a:spLocks noGrp="1"/>
          </p:cNvSpPr>
          <p:nvPr>
            <p:ph type="title"/>
          </p:nvPr>
        </p:nvSpPr>
        <p:spPr/>
        <p:txBody>
          <a:bodyPr/>
          <a:lstStyle/>
          <a:p>
            <a:pPr>
              <a:defRPr/>
            </a:pPr>
            <a:r>
              <a:rPr lang="en-US" dirty="0">
                <a:ea typeface="ＭＳ Ｐゴシック" charset="0"/>
              </a:rPr>
              <a:t>Thinking about Class</a:t>
            </a:r>
          </a:p>
        </p:txBody>
      </p:sp>
      <p:pic>
        <p:nvPicPr>
          <p:cNvPr id="22531" name="Content Placeholder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20825" y="19050"/>
            <a:ext cx="6327775" cy="6551613"/>
          </a:xfr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p:cNvSpPr>
          <p:nvPr>
            <p:ph type="title"/>
          </p:nvPr>
        </p:nvSpPr>
        <p:spPr/>
        <p:txBody>
          <a:bodyPr/>
          <a:lstStyle/>
          <a:p>
            <a:pPr eaLnBrk="1" hangingPunct="1"/>
            <a:r>
              <a:rPr lang="en-US" altLang="en-US">
                <a:solidFill>
                  <a:srgbClr val="8C438F"/>
                </a:solidFill>
                <a:ea typeface="MS PGothic" charset="-128"/>
              </a:rPr>
              <a:t>Owners</a:t>
            </a:r>
          </a:p>
        </p:txBody>
      </p:sp>
      <p:sp>
        <p:nvSpPr>
          <p:cNvPr id="63491" name="Rectangle 3"/>
          <p:cNvSpPr>
            <a:spLocks noGrp="1" noRot="1"/>
          </p:cNvSpPr>
          <p:nvPr>
            <p:ph sz="quarter" idx="1"/>
          </p:nvPr>
        </p:nvSpPr>
        <p:spPr>
          <a:xfrm>
            <a:off x="301625" y="1527175"/>
            <a:ext cx="8504238" cy="4572000"/>
          </a:xfrm>
        </p:spPr>
        <p:txBody>
          <a:bodyPr/>
          <a:lstStyle/>
          <a:p>
            <a:pPr eaLnBrk="1" hangingPunct="1">
              <a:buFont typeface="Arial" charset="0"/>
              <a:buNone/>
            </a:pPr>
            <a:r>
              <a:rPr lang="en-US" altLang="en-US">
                <a:ea typeface="MS PGothic" charset="-128"/>
              </a:rPr>
              <a:t>		Outside, beyond this girdle, lives the upper and middle bourgeoisie … the upper bourgeoisie in remoter villas with gardens in Chorlton and Ardwick or on the breezy heights of Cheetham Hill, Broughton and Pendleton, in free wholesome country air, in fine comfortable homes, passed once every half or quarter hour by omnibuses going into the city…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Rot="1"/>
          </p:cNvSpPr>
          <p:nvPr>
            <p:ph type="title"/>
          </p:nvPr>
        </p:nvSpPr>
        <p:spPr>
          <a:xfrm>
            <a:off x="301625" y="228600"/>
            <a:ext cx="8534400" cy="758825"/>
          </a:xfrm>
        </p:spPr>
        <p:txBody>
          <a:bodyPr/>
          <a:lstStyle/>
          <a:p>
            <a:pPr eaLnBrk="1" hangingPunct="1"/>
            <a:r>
              <a:rPr lang="en-US" altLang="en-US" sz="1900" dirty="0">
                <a:ea typeface="MS PGothic" charset="-128"/>
              </a:rPr>
              <a:t>Suburban </a:t>
            </a:r>
            <a:r>
              <a:rPr lang="en-US" altLang="en-US" sz="1900" dirty="0" smtClean="0">
                <a:ea typeface="MS PGothic" charset="-128"/>
              </a:rPr>
              <a:t>Mansions not unlike the Main Line: part of a Metropolitan Ecology (How are Suburbs like Corporations?)</a:t>
            </a:r>
            <a:endParaRPr lang="en-US" altLang="en-US" sz="1900" dirty="0">
              <a:ea typeface="MS PGothic" charset="-128"/>
            </a:endParaRPr>
          </a:p>
        </p:txBody>
      </p:sp>
      <p:pic>
        <p:nvPicPr>
          <p:cNvPr id="64515"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1676400"/>
            <a:ext cx="4194175" cy="4498975"/>
          </a:xfrm>
        </p:spPr>
      </p:pic>
      <p:pic>
        <p:nvPicPr>
          <p:cNvPr id="64516"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91150" y="2801938"/>
            <a:ext cx="2857500" cy="1820862"/>
          </a:xfrm>
        </p:spPr>
      </p:pic>
      <p:sp>
        <p:nvSpPr>
          <p:cNvPr id="64517" name="Rectangle 7"/>
          <p:cNvSpPr>
            <a:spLocks noChangeArrowheads="1"/>
          </p:cNvSpPr>
          <p:nvPr/>
        </p:nvSpPr>
        <p:spPr bwMode="auto">
          <a:xfrm>
            <a:off x="5715000" y="5943600"/>
            <a:ext cx="2209800" cy="5334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a:spcBef>
                <a:spcPct val="20000"/>
              </a:spcBef>
              <a:buClr>
                <a:srgbClr val="A04DA3"/>
              </a:buClr>
              <a:buSzPct val="75000"/>
              <a:buFont typeface="Wingdings 2" charset="2"/>
              <a:buChar char=""/>
              <a:defRPr sz="2000">
                <a:solidFill>
                  <a:schemeClr val="tx1"/>
                </a:solidFill>
                <a:latin typeface="Georgia" charset="0"/>
                <a:ea typeface="MS PGothic" charset="-128"/>
              </a:defRPr>
            </a:lvl3pPr>
            <a:lvl4pPr marL="1600200" indent="-228600">
              <a:spcBef>
                <a:spcPct val="20000"/>
              </a:spcBef>
              <a:buClr>
                <a:srgbClr val="C4652D"/>
              </a:buClr>
              <a:buSzPct val="70000"/>
              <a:buFont typeface="Wingdings" charset="2"/>
              <a:buChar char=""/>
              <a:defRPr sz="2000">
                <a:solidFill>
                  <a:schemeClr val="tx2"/>
                </a:solidFill>
                <a:latin typeface="Georgia" charset="0"/>
                <a:ea typeface="MS PGothic" charset="-128"/>
              </a:defRPr>
            </a:lvl4pPr>
            <a:lvl5pPr marL="2057400" indent="-228600">
              <a:spcBef>
                <a:spcPct val="20000"/>
              </a:spcBef>
              <a:buClr>
                <a:srgbClr val="8B5D3D"/>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9pPr>
          </a:lstStyle>
          <a:p>
            <a:pPr algn="ctr" eaLnBrk="1" hangingPunct="1">
              <a:spcBef>
                <a:spcPct val="0"/>
              </a:spcBef>
              <a:buClrTx/>
              <a:buSzTx/>
              <a:buFontTx/>
              <a:buNone/>
            </a:pPr>
            <a:r>
              <a:rPr lang="en-US" altLang="en-US" sz="1800" i="0">
                <a:latin typeface="Tahoma" charset="0"/>
              </a:rPr>
              <a:t>The Towers, 1874</a:t>
            </a:r>
          </a:p>
        </p:txBody>
      </p:sp>
      <p:sp>
        <p:nvSpPr>
          <p:cNvPr id="64518" name="Rectangle 9"/>
          <p:cNvSpPr>
            <a:spLocks noChangeArrowheads="1"/>
          </p:cNvSpPr>
          <p:nvPr/>
        </p:nvSpPr>
        <p:spPr bwMode="auto">
          <a:xfrm>
            <a:off x="914400" y="5638800"/>
            <a:ext cx="3505200" cy="8382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a:spcBef>
                <a:spcPct val="20000"/>
              </a:spcBef>
              <a:buClr>
                <a:srgbClr val="A04DA3"/>
              </a:buClr>
              <a:buSzPct val="75000"/>
              <a:buFont typeface="Wingdings 2" charset="2"/>
              <a:buChar char=""/>
              <a:defRPr sz="2000">
                <a:solidFill>
                  <a:schemeClr val="tx1"/>
                </a:solidFill>
                <a:latin typeface="Georgia" charset="0"/>
                <a:ea typeface="MS PGothic" charset="-128"/>
              </a:defRPr>
            </a:lvl3pPr>
            <a:lvl4pPr marL="1600200" indent="-228600">
              <a:spcBef>
                <a:spcPct val="20000"/>
              </a:spcBef>
              <a:buClr>
                <a:srgbClr val="C4652D"/>
              </a:buClr>
              <a:buSzPct val="70000"/>
              <a:buFont typeface="Wingdings" charset="2"/>
              <a:buChar char=""/>
              <a:defRPr sz="2000">
                <a:solidFill>
                  <a:schemeClr val="tx2"/>
                </a:solidFill>
                <a:latin typeface="Georgia" charset="0"/>
                <a:ea typeface="MS PGothic" charset="-128"/>
              </a:defRPr>
            </a:lvl4pPr>
            <a:lvl5pPr marL="2057400" indent="-228600">
              <a:spcBef>
                <a:spcPct val="20000"/>
              </a:spcBef>
              <a:buClr>
                <a:srgbClr val="8B5D3D"/>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9pPr>
          </a:lstStyle>
          <a:p>
            <a:pPr algn="ctr" eaLnBrk="1" hangingPunct="1">
              <a:spcBef>
                <a:spcPct val="0"/>
              </a:spcBef>
              <a:buClrTx/>
              <a:buSzTx/>
              <a:buFontTx/>
              <a:buNone/>
            </a:pPr>
            <a:r>
              <a:rPr lang="en-US" altLang="en-US" sz="1800" i="0">
                <a:latin typeface="Tahoma" charset="0"/>
              </a:rPr>
              <a:t>Platt Fields, early 20</a:t>
            </a:r>
            <a:r>
              <a:rPr lang="en-US" altLang="en-US" sz="1800" i="0" baseline="30000">
                <a:latin typeface="Tahoma" charset="0"/>
              </a:rPr>
              <a:t>th</a:t>
            </a:r>
            <a:r>
              <a:rPr lang="en-US" altLang="en-US" sz="1800" i="0">
                <a:latin typeface="Tahoma" charset="0"/>
              </a:rPr>
              <a:t> c. </a:t>
            </a:r>
          </a:p>
          <a:p>
            <a:pPr algn="ctr" eaLnBrk="1" hangingPunct="1">
              <a:spcBef>
                <a:spcPct val="0"/>
              </a:spcBef>
              <a:buClrTx/>
              <a:buSzTx/>
              <a:buFontTx/>
              <a:buNone/>
            </a:pPr>
            <a:r>
              <a:rPr lang="en-US" altLang="en-US" sz="1800" i="0">
                <a:latin typeface="Tahoma" charset="0"/>
              </a:rPr>
              <a:t>Now a public park.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endParaRPr lang="en-US" altLang="en-US">
              <a:solidFill>
                <a:srgbClr val="8C438F"/>
              </a:solidFill>
              <a:ea typeface="MS PGothic" charset="-128"/>
            </a:endParaRPr>
          </a:p>
        </p:txBody>
      </p:sp>
      <p:pic>
        <p:nvPicPr>
          <p:cNvPr id="62467"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Rectangle 4">
            <a:extLst>
              <a:ext uri="{FF2B5EF4-FFF2-40B4-BE49-F238E27FC236}">
                <a16:creationId xmlns="" xmlns:a16="http://schemas.microsoft.com/office/drawing/2014/main" id="{55DC2F3C-6D45-48FF-8F5E-43782C9CA036}"/>
              </a:ext>
            </a:extLst>
          </p:cNvPr>
          <p:cNvSpPr/>
          <p:nvPr/>
        </p:nvSpPr>
        <p:spPr>
          <a:xfrm>
            <a:off x="762000" y="5943600"/>
            <a:ext cx="7467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Manchester United was formed in 1878 as Newton Heath LYR Football Club by the Carriage and Wagon department of the </a:t>
            </a:r>
            <a:r>
              <a:rPr lang="en-US" dirty="0">
                <a:hlinkClick r:id="rId3" tooltip="Lancashire and Yorkshire Railway"/>
              </a:rPr>
              <a:t>Lancashire and Yorkshire Railway</a:t>
            </a:r>
            <a:r>
              <a:rPr lang="en-US" dirty="0"/>
              <a:t> depot at </a:t>
            </a:r>
            <a:r>
              <a:rPr lang="en-US" dirty="0">
                <a:hlinkClick r:id="rId4" tooltip="Newton Heath"/>
              </a:rPr>
              <a:t>Newton Heath</a:t>
            </a:r>
            <a:r>
              <a:rPr lang="en-US" dirty="0"/>
              <a:t> (Wikipedia)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9CDBBD-33A3-472E-94F7-0894B32AF5B5}"/>
              </a:ext>
            </a:extLst>
          </p:cNvPr>
          <p:cNvSpPr>
            <a:spLocks noGrp="1"/>
          </p:cNvSpPr>
          <p:nvPr>
            <p:ph type="title"/>
          </p:nvPr>
        </p:nvSpPr>
        <p:spPr/>
        <p:txBody>
          <a:bodyPr/>
          <a:lstStyle/>
          <a:p>
            <a:pPr>
              <a:defRPr/>
            </a:pPr>
            <a:r>
              <a:rPr lang="en-US" dirty="0">
                <a:ea typeface="+mj-ea"/>
                <a:cs typeface="+mj-cs"/>
              </a:rPr>
              <a:t>What can laboring classes do</a:t>
            </a:r>
            <a:r>
              <a:rPr lang="en-US" dirty="0" smtClean="0">
                <a:ea typeface="+mj-ea"/>
                <a:cs typeface="+mj-cs"/>
              </a:rPr>
              <a:t>? TRANSITION TO FORDISM</a:t>
            </a:r>
            <a:endParaRPr lang="en-US" dirty="0">
              <a:ea typeface="+mj-ea"/>
              <a:cs typeface="+mj-cs"/>
            </a:endParaRPr>
          </a:p>
        </p:txBody>
      </p:sp>
      <p:sp>
        <p:nvSpPr>
          <p:cNvPr id="61443" name="Content Placeholder 2"/>
          <p:cNvSpPr>
            <a:spLocks noGrp="1"/>
          </p:cNvSpPr>
          <p:nvPr>
            <p:ph sz="quarter" idx="1"/>
          </p:nvPr>
        </p:nvSpPr>
        <p:spPr>
          <a:xfrm>
            <a:off x="301625" y="1527175"/>
            <a:ext cx="8504238" cy="4572000"/>
          </a:xfrm>
        </p:spPr>
        <p:txBody>
          <a:bodyPr/>
          <a:lstStyle/>
          <a:p>
            <a:pPr>
              <a:buFont typeface="Wingdings 2" charset="2"/>
              <a:buNone/>
            </a:pPr>
            <a:r>
              <a:rPr lang="en-US" altLang="en-US" dirty="0">
                <a:ea typeface="MS PGothic" charset="-128"/>
              </a:rPr>
              <a:t>Purchase  --factory products need clients (Warner)</a:t>
            </a:r>
          </a:p>
          <a:p>
            <a:pPr>
              <a:buFont typeface="Wingdings 2" charset="2"/>
              <a:buNone/>
            </a:pPr>
            <a:endParaRPr lang="en-US" altLang="en-US" dirty="0">
              <a:ea typeface="MS PGothic" charset="-128"/>
            </a:endParaRPr>
          </a:p>
          <a:p>
            <a:pPr>
              <a:buFont typeface="Wingdings 2" charset="2"/>
              <a:buNone/>
            </a:pPr>
            <a:r>
              <a:rPr lang="en-US" altLang="en-US" dirty="0">
                <a:ea typeface="MS PGothic" charset="-128"/>
              </a:rPr>
              <a:t>Relax –development of leisure and alternative spaces (churches, streets, sports)</a:t>
            </a:r>
          </a:p>
          <a:p>
            <a:pPr>
              <a:buFont typeface="Wingdings 2" charset="2"/>
              <a:buNone/>
            </a:pPr>
            <a:endParaRPr lang="en-US" altLang="en-US" dirty="0">
              <a:ea typeface="MS PGothic" charset="-128"/>
            </a:endParaRPr>
          </a:p>
          <a:p>
            <a:pPr>
              <a:buFont typeface="Wingdings 2" charset="2"/>
              <a:buNone/>
            </a:pPr>
            <a:r>
              <a:rPr lang="en-US" altLang="en-US" dirty="0" smtClean="0">
                <a:ea typeface="MS PGothic" charset="-128"/>
              </a:rPr>
              <a:t>Organize/GLOBALIZE</a:t>
            </a:r>
            <a:endParaRPr lang="en-US" altLang="en-US" dirty="0">
              <a:ea typeface="MS PGothic" charset="-128"/>
            </a:endParaRPr>
          </a:p>
          <a:p>
            <a:pPr>
              <a:buFont typeface="Wingdings 2" charset="2"/>
              <a:buNone/>
            </a:pPr>
            <a:endParaRPr lang="en-US" altLang="en-US" dirty="0">
              <a:ea typeface="MS PGothic" charset="-128"/>
            </a:endParaRPr>
          </a:p>
          <a:p>
            <a:pPr>
              <a:buFont typeface="Wingdings 2" charset="2"/>
              <a:buNone/>
            </a:pPr>
            <a:r>
              <a:rPr lang="en-US" altLang="en-US" dirty="0">
                <a:ea typeface="MS PGothic" charset="-128"/>
              </a:rPr>
              <a:t>Resist : Education, discussion, </a:t>
            </a:r>
            <a:r>
              <a:rPr lang="en-US" altLang="en-US" dirty="0" smtClean="0">
                <a:ea typeface="MS PGothic" charset="-128"/>
              </a:rPr>
              <a:t>connection</a:t>
            </a:r>
            <a:endParaRPr lang="en-US" altLang="en-US" dirty="0">
              <a:ea typeface="MS PGothic"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Fordism Integrates the System</a:t>
            </a:r>
            <a:endParaRPr lang="en-US" dirty="0"/>
          </a:p>
        </p:txBody>
      </p:sp>
      <p:sp>
        <p:nvSpPr>
          <p:cNvPr id="3" name="Content Placeholder 2"/>
          <p:cNvSpPr>
            <a:spLocks noGrp="1"/>
          </p:cNvSpPr>
          <p:nvPr>
            <p:ph sz="quarter"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Mass Production/Standardization of Goods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Assembly Lines—Standardized Labor</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Mass Consumption-</a:t>
            </a:r>
            <a:r>
              <a:rPr lang="mr-IN" dirty="0" smtClean="0"/>
              <a:t>–</a:t>
            </a:r>
            <a:r>
              <a:rPr lang="en-US" dirty="0" smtClean="0"/>
              <a:t>workers have enough money to buy</a:t>
            </a:r>
          </a:p>
          <a:p>
            <a:pPr marL="0" marR="0" lvl="0" indent="0" defTabSz="914400" eaLnBrk="1" fontAlgn="auto" latinLnBrk="0" hangingPunct="1">
              <a:lnSpc>
                <a:spcPct val="100000"/>
              </a:lnSpc>
              <a:spcBef>
                <a:spcPts val="0"/>
              </a:spcBef>
              <a:spcAft>
                <a:spcPts val="0"/>
              </a:spcAft>
              <a:buClrTx/>
              <a:buSzTx/>
              <a:buFontTx/>
              <a:buNone/>
              <a:tabLst/>
              <a:defRPr/>
            </a:pPr>
            <a:r>
              <a:rPr lang="mr-IN" dirty="0" smtClean="0"/>
              <a:t>…………</a:t>
            </a:r>
            <a:r>
              <a:rPr lang="en-US" dirty="0" smtClean="0"/>
              <a:t>and distances grow to national scale</a:t>
            </a:r>
            <a:endParaRPr lang="en-US" dirty="0"/>
          </a:p>
        </p:txBody>
      </p:sp>
      <p:pic>
        <p:nvPicPr>
          <p:cNvPr id="4" name="Picture 3"/>
          <p:cNvPicPr>
            <a:picLocks noChangeAspect="1"/>
          </p:cNvPicPr>
          <p:nvPr/>
        </p:nvPicPr>
        <p:blipFill>
          <a:blip r:embed="rId2"/>
          <a:stretch>
            <a:fillRect/>
          </a:stretch>
        </p:blipFill>
        <p:spPr>
          <a:xfrm>
            <a:off x="1447800" y="3657600"/>
            <a:ext cx="5842000" cy="2667000"/>
          </a:xfrm>
          <a:prstGeom prst="rect">
            <a:avLst/>
          </a:prstGeom>
        </p:spPr>
      </p:pic>
    </p:spTree>
    <p:extLst>
      <p:ext uri="{BB962C8B-B14F-4D97-AF65-F5344CB8AC3E}">
        <p14:creationId xmlns:p14="http://schemas.microsoft.com/office/powerpoint/2010/main" val="1001900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Rot="1"/>
          </p:cNvSpPr>
          <p:nvPr>
            <p:ph type="title"/>
          </p:nvPr>
        </p:nvSpPr>
        <p:spPr/>
        <p:txBody>
          <a:bodyPr/>
          <a:lstStyle/>
          <a:p>
            <a:pPr eaLnBrk="1" hangingPunct="1"/>
            <a:r>
              <a:rPr lang="en-US" altLang="en-US" dirty="0">
                <a:ea typeface="MS PGothic" charset="-128"/>
              </a:rPr>
              <a:t>Rethinking Manchester </a:t>
            </a:r>
          </a:p>
        </p:txBody>
      </p:sp>
      <p:pic>
        <p:nvPicPr>
          <p:cNvPr id="65539"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0" y="1997075"/>
            <a:ext cx="4572000" cy="1379538"/>
          </a:xfrm>
        </p:spPr>
      </p:pic>
      <p:pic>
        <p:nvPicPr>
          <p:cNvPr id="65540" name="Picture 6"/>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a:stretch>
            <a:fillRect/>
          </a:stretch>
        </p:blipFill>
        <p:spPr>
          <a:xfrm>
            <a:off x="228600" y="4114800"/>
            <a:ext cx="4117975" cy="2097088"/>
          </a:xfrm>
        </p:spPr>
      </p:pic>
      <p:pic>
        <p:nvPicPr>
          <p:cNvPr id="6554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14800"/>
            <a:ext cx="428625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8"/>
          <p:cNvSpPr>
            <a:spLocks noChangeArrowheads="1"/>
          </p:cNvSpPr>
          <p:nvPr/>
        </p:nvSpPr>
        <p:spPr bwMode="auto">
          <a:xfrm>
            <a:off x="609600" y="6248400"/>
            <a:ext cx="7848600" cy="6096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a:spcBef>
                <a:spcPct val="20000"/>
              </a:spcBef>
              <a:buClr>
                <a:srgbClr val="A04DA3"/>
              </a:buClr>
              <a:buSzPct val="75000"/>
              <a:buFont typeface="Wingdings 2" charset="2"/>
              <a:buChar char=""/>
              <a:defRPr sz="2000">
                <a:solidFill>
                  <a:schemeClr val="tx1"/>
                </a:solidFill>
                <a:latin typeface="Georgia" charset="0"/>
                <a:ea typeface="MS PGothic" charset="-128"/>
              </a:defRPr>
            </a:lvl3pPr>
            <a:lvl4pPr marL="1600200" indent="-228600">
              <a:spcBef>
                <a:spcPct val="20000"/>
              </a:spcBef>
              <a:buClr>
                <a:srgbClr val="C4652D"/>
              </a:buClr>
              <a:buSzPct val="70000"/>
              <a:buFont typeface="Wingdings" charset="2"/>
              <a:buChar char=""/>
              <a:defRPr sz="2000">
                <a:solidFill>
                  <a:schemeClr val="tx2"/>
                </a:solidFill>
                <a:latin typeface="Georgia" charset="0"/>
                <a:ea typeface="MS PGothic" charset="-128"/>
              </a:defRPr>
            </a:lvl4pPr>
            <a:lvl5pPr marL="2057400" indent="-228600">
              <a:spcBef>
                <a:spcPct val="20000"/>
              </a:spcBef>
              <a:buClr>
                <a:srgbClr val="8B5D3D"/>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9pPr>
          </a:lstStyle>
          <a:p>
            <a:pPr algn="ctr" eaLnBrk="1" hangingPunct="1">
              <a:spcBef>
                <a:spcPct val="0"/>
              </a:spcBef>
              <a:buClrTx/>
              <a:buSzTx/>
              <a:buFontTx/>
              <a:buNone/>
            </a:pPr>
            <a:r>
              <a:rPr lang="en-US" altLang="en-US" sz="1800" i="0">
                <a:latin typeface="Tahoma" charset="0"/>
              </a:rPr>
              <a:t>Liam Spencer (1964-), The Mancunian Way 1997-8</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7BF24534-5C7C-42D5-A771-FEF787519D6B}"/>
              </a:ext>
            </a:extLst>
          </p:cNvPr>
          <p:cNvSpPr>
            <a:spLocks noGrp="1"/>
          </p:cNvSpPr>
          <p:nvPr>
            <p:ph type="title"/>
          </p:nvPr>
        </p:nvSpPr>
        <p:spPr/>
        <p:txBody>
          <a:bodyPr/>
          <a:lstStyle/>
          <a:p>
            <a:pPr>
              <a:defRPr/>
            </a:pPr>
            <a:r>
              <a:rPr lang="en-US" dirty="0">
                <a:ea typeface="+mj-ea"/>
                <a:cs typeface="+mj-cs"/>
              </a:rPr>
              <a:t>Transformation</a:t>
            </a:r>
          </a:p>
        </p:txBody>
      </p:sp>
      <p:pic>
        <p:nvPicPr>
          <p:cNvPr id="66563"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81000" y="1143000"/>
            <a:ext cx="5087938" cy="4270375"/>
          </a:xfrm>
          <a:noFill/>
        </p:spPr>
      </p:pic>
      <p:pic>
        <p:nvPicPr>
          <p:cNvPr id="665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819400"/>
            <a:ext cx="5029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Rot="1"/>
          </p:cNvSpPr>
          <p:nvPr>
            <p:ph type="title"/>
          </p:nvPr>
        </p:nvSpPr>
        <p:spPr>
          <a:xfrm>
            <a:off x="301625" y="228600"/>
            <a:ext cx="8534400" cy="758825"/>
          </a:xfrm>
        </p:spPr>
        <p:txBody>
          <a:bodyPr/>
          <a:lstStyle/>
          <a:p>
            <a:pPr eaLnBrk="1" hangingPunct="1"/>
            <a:r>
              <a:rPr lang="en-US" altLang="en-US">
                <a:ea typeface="MS PGothic" charset="-128"/>
              </a:rPr>
              <a:t>Contemporary Housing and Social Issues</a:t>
            </a:r>
          </a:p>
        </p:txBody>
      </p:sp>
      <p:pic>
        <p:nvPicPr>
          <p:cNvPr id="68611"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14400" y="1752600"/>
            <a:ext cx="2857500" cy="1714500"/>
          </a:xfrm>
        </p:spPr>
      </p:pic>
      <p:pic>
        <p:nvPicPr>
          <p:cNvPr id="68612"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81000" y="3276600"/>
            <a:ext cx="3810000" cy="3048000"/>
          </a:xfrm>
        </p:spPr>
      </p:pic>
      <p:pic>
        <p:nvPicPr>
          <p:cNvPr id="686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1138" y="1903413"/>
            <a:ext cx="3057525"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p:cNvSpPr>
          <p:nvPr>
            <p:ph type="title"/>
          </p:nvPr>
        </p:nvSpPr>
        <p:spPr>
          <a:xfrm>
            <a:off x="301625" y="501650"/>
            <a:ext cx="8534400" cy="758825"/>
          </a:xfrm>
        </p:spPr>
        <p:txBody>
          <a:bodyPr/>
          <a:lstStyle/>
          <a:p>
            <a:pPr eaLnBrk="1" hangingPunct="1"/>
            <a:r>
              <a:rPr lang="en-US" altLang="en-US" smtClean="0">
                <a:solidFill>
                  <a:srgbClr val="8C438F"/>
                </a:solidFill>
                <a:ea typeface="MS PGothic" charset="-128"/>
              </a:rPr>
              <a:t>Remaking </a:t>
            </a:r>
            <a:r>
              <a:rPr lang="en-US" altLang="en-US" smtClean="0">
                <a:solidFill>
                  <a:srgbClr val="8C438F"/>
                </a:solidFill>
                <a:ea typeface="MS PGothic" charset="-128"/>
              </a:rPr>
              <a:t>Moss </a:t>
            </a:r>
            <a:r>
              <a:rPr lang="en-US" altLang="en-US" dirty="0">
                <a:solidFill>
                  <a:srgbClr val="8C438F"/>
                </a:solidFill>
                <a:ea typeface="MS PGothic" charset="-128"/>
              </a:rPr>
              <a:t>Side </a:t>
            </a:r>
            <a:r>
              <a:rPr lang="en-US" altLang="en-US" dirty="0" smtClean="0">
                <a:solidFill>
                  <a:srgbClr val="8C438F"/>
                </a:solidFill>
                <a:ea typeface="MS PGothic" charset="-128"/>
              </a:rPr>
              <a:t>Slums as Urban Housing Options</a:t>
            </a:r>
            <a:endParaRPr lang="en-US" altLang="en-US" dirty="0">
              <a:solidFill>
                <a:srgbClr val="8C438F"/>
              </a:solidFill>
              <a:ea typeface="MS PGothic" charset="-128"/>
            </a:endParaRPr>
          </a:p>
        </p:txBody>
      </p:sp>
      <p:sp>
        <p:nvSpPr>
          <p:cNvPr id="67587" name="Rectangle 3"/>
          <p:cNvSpPr>
            <a:spLocks noGrp="1" noRot="1"/>
          </p:cNvSpPr>
          <p:nvPr>
            <p:ph sz="quarter" idx="1"/>
          </p:nvPr>
        </p:nvSpPr>
        <p:spPr>
          <a:xfrm>
            <a:off x="301625" y="1527175"/>
            <a:ext cx="8504238" cy="4572000"/>
          </a:xfrm>
        </p:spPr>
        <p:txBody>
          <a:bodyPr/>
          <a:lstStyle/>
          <a:p>
            <a:pPr eaLnBrk="1" hangingPunct="1"/>
            <a:endParaRPr lang="en-US" altLang="en-US">
              <a:ea typeface="MS PGothic" charset="-128"/>
            </a:endParaRPr>
          </a:p>
        </p:txBody>
      </p:sp>
      <p:pic>
        <p:nvPicPr>
          <p:cNvPr id="675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752600"/>
            <a:ext cx="854075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p:cNvSpPr>
          <p:nvPr>
            <p:ph type="title"/>
          </p:nvPr>
        </p:nvSpPr>
        <p:spPr/>
        <p:txBody>
          <a:bodyPr/>
          <a:lstStyle/>
          <a:p>
            <a:pPr eaLnBrk="1" hangingPunct="1"/>
            <a:r>
              <a:rPr lang="en-US" altLang="en-US">
                <a:solidFill>
                  <a:srgbClr val="8C438F"/>
                </a:solidFill>
                <a:ea typeface="MS PGothic" charset="-128"/>
              </a:rPr>
              <a:t>Ethnic vs. Class Minorities</a:t>
            </a:r>
          </a:p>
        </p:txBody>
      </p:sp>
      <p:pic>
        <p:nvPicPr>
          <p:cNvPr id="69635"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01625" y="1600200"/>
            <a:ext cx="4346575" cy="4498975"/>
          </a:xfrm>
        </p:spPr>
      </p:pic>
      <p:pic>
        <p:nvPicPr>
          <p:cNvPr id="69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9050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US" altLang="en-US">
              <a:solidFill>
                <a:srgbClr val="8C438F"/>
              </a:solidFill>
              <a:ea typeface="MS PGothic" charset="-128"/>
            </a:endParaRPr>
          </a:p>
        </p:txBody>
      </p:sp>
      <p:sp>
        <p:nvSpPr>
          <p:cNvPr id="23555" name="Content Placeholder 2"/>
          <p:cNvSpPr>
            <a:spLocks noGrp="1"/>
          </p:cNvSpPr>
          <p:nvPr>
            <p:ph sz="quarter" idx="1"/>
          </p:nvPr>
        </p:nvSpPr>
        <p:spPr>
          <a:xfrm>
            <a:off x="301625" y="1527175"/>
            <a:ext cx="8504238" cy="4572000"/>
          </a:xfrm>
        </p:spPr>
        <p:txBody>
          <a:bodyPr/>
          <a:lstStyle/>
          <a:p>
            <a:pPr marL="0" indent="0">
              <a:buFont typeface="Wingdings 2" charset="2"/>
              <a:buNone/>
            </a:pPr>
            <a:r>
              <a:rPr lang="en-US" altLang="en-US" dirty="0">
                <a:ea typeface="MS PGothic" charset="-128"/>
              </a:rPr>
              <a:t>Class, in classical Marxist terms, </a:t>
            </a:r>
            <a:r>
              <a:rPr lang="en-US" altLang="en-US" dirty="0" smtClean="0">
                <a:ea typeface="MS PGothic" charset="-128"/>
              </a:rPr>
              <a:t>is defined </a:t>
            </a:r>
            <a:r>
              <a:rPr lang="en-US" altLang="en-US" dirty="0">
                <a:ea typeface="MS PGothic" charset="-128"/>
              </a:rPr>
              <a:t>by </a:t>
            </a:r>
            <a:r>
              <a:rPr lang="en-US" altLang="en-US" dirty="0" smtClean="0">
                <a:ea typeface="MS PGothic" charset="-128"/>
              </a:rPr>
              <a:t>RELATIONS to and through economic </a:t>
            </a:r>
            <a:r>
              <a:rPr lang="en-US" altLang="en-US" dirty="0">
                <a:ea typeface="MS PGothic" charset="-128"/>
              </a:rPr>
              <a:t>capital and control. </a:t>
            </a:r>
            <a:r>
              <a:rPr lang="en-US" altLang="en-US" dirty="0" smtClean="0">
                <a:ea typeface="MS PGothic" charset="-128"/>
              </a:rPr>
              <a:t> Upper classes own the means of production; middling classes manage and the workers turn their lives and bodies into the only capital they have, which they cannot control.  We can see these relations emerging in Engel’s vivid descriptions of Manchester, which he shared with Karl Marx before the 1848 Manifesto.</a:t>
            </a:r>
            <a:r>
              <a:rPr lang="en-US" altLang="en-US" dirty="0">
                <a:ea typeface="MS PGothic" charset="-128"/>
              </a:rPr>
              <a:t> </a:t>
            </a:r>
            <a:r>
              <a:rPr lang="en-US" altLang="en-US" dirty="0" smtClean="0">
                <a:ea typeface="MS PGothic" charset="-128"/>
              </a:rPr>
              <a:t> </a:t>
            </a:r>
            <a:endParaRPr lang="en-US" altLang="en-US" dirty="0">
              <a:ea typeface="MS PGothic" charset="-12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5FE80DF4-1A36-47EE-A677-34B652BB44E3}"/>
              </a:ext>
            </a:extLst>
          </p:cNvPr>
          <p:cNvSpPr>
            <a:spLocks noGrp="1"/>
          </p:cNvSpPr>
          <p:nvPr>
            <p:ph type="title"/>
          </p:nvPr>
        </p:nvSpPr>
        <p:spPr/>
        <p:txBody>
          <a:bodyPr/>
          <a:lstStyle/>
          <a:p>
            <a:pPr>
              <a:defRPr/>
            </a:pPr>
            <a:r>
              <a:rPr lang="en-US" dirty="0">
                <a:ea typeface="+mj-ea"/>
                <a:cs typeface="+mj-cs"/>
              </a:rPr>
              <a:t>20</a:t>
            </a:r>
            <a:r>
              <a:rPr lang="en-US" baseline="30000" dirty="0">
                <a:ea typeface="+mj-ea"/>
                <a:cs typeface="+mj-cs"/>
              </a:rPr>
              <a:t>th</a:t>
            </a:r>
            <a:r>
              <a:rPr lang="en-US" dirty="0">
                <a:ea typeface="+mj-ea"/>
                <a:cs typeface="+mj-cs"/>
              </a:rPr>
              <a:t> Century Urban </a:t>
            </a:r>
            <a:r>
              <a:rPr lang="en-US" dirty="0" err="1" smtClean="0">
                <a:ea typeface="+mj-ea"/>
                <a:cs typeface="+mj-cs"/>
              </a:rPr>
              <a:t>Choices:the</a:t>
            </a:r>
            <a:r>
              <a:rPr lang="en-US" dirty="0" smtClean="0">
                <a:ea typeface="+mj-ea"/>
                <a:cs typeface="+mj-cs"/>
              </a:rPr>
              <a:t> </a:t>
            </a:r>
            <a:r>
              <a:rPr lang="en-US" dirty="0" err="1" smtClean="0">
                <a:ea typeface="+mj-ea"/>
                <a:cs typeface="+mj-cs"/>
              </a:rPr>
              <a:t>Fordist</a:t>
            </a:r>
            <a:r>
              <a:rPr lang="en-US" dirty="0" smtClean="0">
                <a:ea typeface="+mj-ea"/>
                <a:cs typeface="+mj-cs"/>
              </a:rPr>
              <a:t> and Post-</a:t>
            </a:r>
            <a:r>
              <a:rPr lang="en-US" dirty="0" err="1" smtClean="0">
                <a:ea typeface="+mj-ea"/>
                <a:cs typeface="+mj-cs"/>
              </a:rPr>
              <a:t>Fordist</a:t>
            </a:r>
            <a:r>
              <a:rPr lang="en-US" dirty="0" smtClean="0">
                <a:ea typeface="+mj-ea"/>
                <a:cs typeface="+mj-cs"/>
              </a:rPr>
              <a:t> City</a:t>
            </a:r>
            <a:endParaRPr lang="en-US" dirty="0">
              <a:ea typeface="+mj-ea"/>
              <a:cs typeface="+mj-cs"/>
            </a:endParaRPr>
          </a:p>
        </p:txBody>
      </p:sp>
      <p:sp>
        <p:nvSpPr>
          <p:cNvPr id="77827" name="Content Placeholder 6"/>
          <p:cNvSpPr>
            <a:spLocks noGrp="1"/>
          </p:cNvSpPr>
          <p:nvPr>
            <p:ph sz="quarter" idx="1"/>
          </p:nvPr>
        </p:nvSpPr>
        <p:spPr>
          <a:xfrm>
            <a:off x="301625" y="1527175"/>
            <a:ext cx="8504238" cy="4572000"/>
          </a:xfrm>
        </p:spPr>
        <p:txBody>
          <a:bodyPr/>
          <a:lstStyle/>
          <a:p>
            <a:pPr>
              <a:buFont typeface="Wingdings 2" charset="2"/>
              <a:buNone/>
            </a:pPr>
            <a:r>
              <a:rPr lang="en-US" altLang="en-US" dirty="0">
                <a:ea typeface="MS PGothic" charset="-128"/>
              </a:rPr>
              <a:t>Changing Values of Space: </a:t>
            </a:r>
            <a:r>
              <a:rPr lang="en-US" altLang="en-US" dirty="0" smtClean="0">
                <a:ea typeface="MS PGothic" charset="-128"/>
              </a:rPr>
              <a:t>Individualized Sprawl Transportation </a:t>
            </a:r>
            <a:r>
              <a:rPr lang="en-US" altLang="en-US" dirty="0">
                <a:ea typeface="MS PGothic" charset="-128"/>
              </a:rPr>
              <a:t>vs. Urbanity</a:t>
            </a:r>
          </a:p>
          <a:p>
            <a:pPr>
              <a:buFont typeface="Wingdings 2" charset="2"/>
              <a:buNone/>
            </a:pPr>
            <a:r>
              <a:rPr lang="en-US" altLang="en-US" dirty="0" smtClean="0">
                <a:ea typeface="MS PGothic" charset="-128"/>
              </a:rPr>
              <a:t>Changing </a:t>
            </a:r>
            <a:r>
              <a:rPr lang="en-US" altLang="en-US" dirty="0">
                <a:ea typeface="MS PGothic" charset="-128"/>
              </a:rPr>
              <a:t>Values of Form AND Governance: </a:t>
            </a:r>
            <a:r>
              <a:rPr lang="en-US" altLang="en-US" dirty="0" smtClean="0">
                <a:ea typeface="MS PGothic" charset="-128"/>
              </a:rPr>
              <a:t>Fragmentation vs</a:t>
            </a:r>
            <a:r>
              <a:rPr lang="en-US" altLang="en-US" dirty="0">
                <a:ea typeface="MS PGothic" charset="-128"/>
              </a:rPr>
              <a:t>. </a:t>
            </a:r>
            <a:r>
              <a:rPr lang="en-US" altLang="en-US" dirty="0" smtClean="0">
                <a:ea typeface="MS PGothic" charset="-128"/>
              </a:rPr>
              <a:t>Centralization</a:t>
            </a:r>
            <a:endParaRPr lang="en-US" altLang="en-US" dirty="0">
              <a:ea typeface="MS PGothic" charset="-128"/>
            </a:endParaRPr>
          </a:p>
          <a:p>
            <a:pPr>
              <a:buFont typeface="Wingdings 2" charset="2"/>
              <a:buNone/>
            </a:pPr>
            <a:r>
              <a:rPr lang="en-US" altLang="en-US" dirty="0" smtClean="0">
                <a:ea typeface="MS PGothic" charset="-128"/>
              </a:rPr>
              <a:t>Changing Mass Populations</a:t>
            </a:r>
            <a:r>
              <a:rPr lang="en-US" altLang="en-US" dirty="0">
                <a:ea typeface="MS PGothic" charset="-128"/>
              </a:rPr>
              <a:t>: Unskilled (19</a:t>
            </a:r>
            <a:r>
              <a:rPr lang="en-US" altLang="en-US" baseline="30000" dirty="0">
                <a:ea typeface="MS PGothic" charset="-128"/>
              </a:rPr>
              <a:t>th</a:t>
            </a:r>
            <a:r>
              <a:rPr lang="en-US" altLang="en-US" dirty="0">
                <a:ea typeface="MS PGothic" charset="-128"/>
              </a:rPr>
              <a:t> c), Skilled (20</a:t>
            </a:r>
            <a:r>
              <a:rPr lang="en-US" altLang="en-US" baseline="30000" dirty="0">
                <a:ea typeface="MS PGothic" charset="-128"/>
              </a:rPr>
              <a:t>th</a:t>
            </a:r>
            <a:r>
              <a:rPr lang="en-US" altLang="en-US" dirty="0">
                <a:ea typeface="MS PGothic" charset="-128"/>
              </a:rPr>
              <a:t>), </a:t>
            </a:r>
            <a:r>
              <a:rPr lang="en-US" altLang="en-US" dirty="0" smtClean="0">
                <a:ea typeface="MS PGothic" charset="-128"/>
              </a:rPr>
              <a:t>Creative and Individualized/marginal</a:t>
            </a:r>
            <a:endParaRPr lang="en-US" altLang="en-US" dirty="0">
              <a:ea typeface="MS PGothic" charset="-128"/>
            </a:endParaRPr>
          </a:p>
          <a:p>
            <a:pPr>
              <a:buFont typeface="Wingdings 2" charset="2"/>
              <a:buNone/>
            </a:pPr>
            <a:r>
              <a:rPr lang="en-US" altLang="en-US" dirty="0" err="1" smtClean="0">
                <a:ea typeface="MS PGothic" charset="-128"/>
              </a:rPr>
              <a:t>GlobalsCities</a:t>
            </a:r>
            <a:r>
              <a:rPr lang="en-US" altLang="en-US" dirty="0" smtClean="0">
                <a:ea typeface="MS PGothic" charset="-128"/>
              </a:rPr>
              <a:t> </a:t>
            </a:r>
            <a:r>
              <a:rPr lang="en-US" altLang="en-US" dirty="0">
                <a:ea typeface="MS PGothic" charset="-128"/>
              </a:rPr>
              <a:t>as Competing Venues; Public/Private </a:t>
            </a:r>
            <a:r>
              <a:rPr lang="en-US" altLang="en-US" dirty="0" smtClean="0">
                <a:ea typeface="MS PGothic" charset="-128"/>
              </a:rPr>
              <a:t>Partnerships  ---- and then the Pandemic</a:t>
            </a:r>
            <a:endParaRPr lang="en-US" altLang="en-US" dirty="0">
              <a:ea typeface="MS PGothic" charset="-128"/>
            </a:endParaRPr>
          </a:p>
        </p:txBody>
      </p:sp>
    </p:spTree>
    <p:extLst>
      <p:ext uri="{BB962C8B-B14F-4D97-AF65-F5344CB8AC3E}">
        <p14:creationId xmlns:p14="http://schemas.microsoft.com/office/powerpoint/2010/main" val="5277888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251FA-2203-472E-968D-0EF0567585CB}"/>
              </a:ext>
            </a:extLst>
          </p:cNvPr>
          <p:cNvSpPr>
            <a:spLocks noGrp="1"/>
          </p:cNvSpPr>
          <p:nvPr>
            <p:ph type="title"/>
          </p:nvPr>
        </p:nvSpPr>
        <p:spPr/>
        <p:txBody>
          <a:bodyPr/>
          <a:lstStyle/>
          <a:p>
            <a:pPr>
              <a:defRPr/>
            </a:pPr>
            <a:r>
              <a:rPr lang="en-US" dirty="0">
                <a:ea typeface="+mj-ea"/>
                <a:cs typeface="+mj-cs"/>
              </a:rPr>
              <a:t>Manchester as Global City</a:t>
            </a:r>
          </a:p>
        </p:txBody>
      </p:sp>
      <p:pic>
        <p:nvPicPr>
          <p:cNvPr id="71683" name="Picture 1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227138" y="1527175"/>
            <a:ext cx="6653212" cy="4572000"/>
          </a:xfrm>
        </p:spPr>
      </p:pic>
      <p:pic>
        <p:nvPicPr>
          <p:cNvPr id="7168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76200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28600"/>
            <a:ext cx="1609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609600"/>
            <a:ext cx="1609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219200"/>
            <a:ext cx="1609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6150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solidFill>
                  <a:srgbClr val="8C438F"/>
                </a:solidFill>
                <a:ea typeface="MS PGothic" charset="-128"/>
              </a:rPr>
              <a:t/>
            </a:r>
            <a:br>
              <a:rPr lang="en-US" altLang="en-US">
                <a:solidFill>
                  <a:srgbClr val="8C438F"/>
                </a:solidFill>
                <a:ea typeface="MS PGothic" charset="-128"/>
              </a:rPr>
            </a:br>
            <a:r>
              <a:rPr lang="en-US" altLang="en-US">
                <a:solidFill>
                  <a:srgbClr val="8C438F"/>
                </a:solidFill>
                <a:ea typeface="MS PGothic" charset="-128"/>
              </a:rPr>
              <a:t/>
            </a:r>
            <a:br>
              <a:rPr lang="en-US" altLang="en-US">
                <a:solidFill>
                  <a:srgbClr val="8C438F"/>
                </a:solidFill>
                <a:ea typeface="MS PGothic" charset="-128"/>
              </a:rPr>
            </a:br>
            <a:r>
              <a:rPr lang="en-US" altLang="en-US">
                <a:solidFill>
                  <a:srgbClr val="8C438F"/>
                </a:solidFill>
                <a:ea typeface="MS PGothic" charset="-128"/>
              </a:rPr>
              <a:t>Chinatown</a:t>
            </a:r>
          </a:p>
        </p:txBody>
      </p:sp>
      <p:pic>
        <p:nvPicPr>
          <p:cNvPr id="70659" name="Content Placeholder 5" descr="Chinatown-New-Year2.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t="9274" b="9274"/>
          <a:stretch>
            <a:fillRect/>
          </a:stretch>
        </p:blipFill>
        <p:spPr>
          <a:xfrm>
            <a:off x="301625" y="1527175"/>
            <a:ext cx="8504238" cy="45720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Engels Returns</a:t>
            </a:r>
            <a:endParaRPr lang="en-US" dirty="0"/>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323396" y="1676400"/>
            <a:ext cx="8059057" cy="4533220"/>
          </a:xfrm>
          <a:prstGeom prst="rect">
            <a:avLst/>
          </a:prstGeom>
        </p:spPr>
      </p:pic>
    </p:spTree>
    <p:extLst>
      <p:ext uri="{BB962C8B-B14F-4D97-AF65-F5344CB8AC3E}">
        <p14:creationId xmlns:p14="http://schemas.microsoft.com/office/powerpoint/2010/main" val="53703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757A2E-6FE2-4C92-A776-06AC953D660C}"/>
              </a:ext>
            </a:extLst>
          </p:cNvPr>
          <p:cNvSpPr>
            <a:spLocks noGrp="1"/>
          </p:cNvSpPr>
          <p:nvPr>
            <p:ph type="title"/>
          </p:nvPr>
        </p:nvSpPr>
        <p:spPr/>
        <p:txBody>
          <a:bodyPr/>
          <a:lstStyle/>
          <a:p>
            <a:pPr>
              <a:defRPr/>
            </a:pPr>
            <a:r>
              <a:rPr lang="en-US" dirty="0">
                <a:ea typeface="ＭＳ Ｐゴシック" charset="0"/>
              </a:rPr>
              <a:t>Is there anyplace more placeless?</a:t>
            </a:r>
          </a:p>
        </p:txBody>
      </p:sp>
      <p:pic>
        <p:nvPicPr>
          <p:cNvPr id="72707" name="Content Placeholder 3" descr="0b60a2be972cec4421111e465fde2d78.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t="14159" b="14159"/>
          <a:stretch>
            <a:fillRect/>
          </a:stretch>
        </p:blipFill>
        <p:spPr>
          <a:xfrm>
            <a:off x="76200" y="987424"/>
            <a:ext cx="8991600" cy="5718175"/>
          </a:xfrm>
        </p:spPr>
      </p:pic>
      <p:sp>
        <p:nvSpPr>
          <p:cNvPr id="3" name="TextBox 2"/>
          <p:cNvSpPr txBox="1"/>
          <p:nvPr/>
        </p:nvSpPr>
        <p:spPr>
          <a:xfrm>
            <a:off x="1981200" y="4876800"/>
            <a:ext cx="5650906" cy="1200329"/>
          </a:xfrm>
          <a:prstGeom prst="rect">
            <a:avLst/>
          </a:prstGeom>
          <a:noFill/>
        </p:spPr>
        <p:txBody>
          <a:bodyPr wrap="none" rtlCol="0">
            <a:spAutoFit/>
          </a:bodyPr>
          <a:lstStyle/>
          <a:p>
            <a:r>
              <a:rPr lang="en-US" sz="3600" dirty="0" smtClean="0">
                <a:solidFill>
                  <a:srgbClr val="FFFF00"/>
                </a:solidFill>
              </a:rPr>
              <a:t>This is Manchester Airport:</a:t>
            </a:r>
          </a:p>
          <a:p>
            <a:r>
              <a:rPr lang="en-US" sz="3600" dirty="0" smtClean="0">
                <a:solidFill>
                  <a:srgbClr val="FFFF00"/>
                </a:solidFill>
              </a:rPr>
              <a:t>  How do we Know?</a:t>
            </a:r>
            <a:endParaRPr lang="en-US" sz="3600" dirty="0">
              <a:solidFill>
                <a:srgbClr val="FFFF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Global Relations: The Gig Economy and  State Post-Fordism. Consider your Phone</a:t>
            </a:r>
            <a:r>
              <a:rPr lang="mr-IN" dirty="0" smtClean="0"/>
              <a:t>…</a:t>
            </a:r>
            <a:r>
              <a:rPr lang="en-US" dirty="0" smtClean="0"/>
              <a:t>.</a:t>
            </a:r>
            <a:endParaRPr lang="en-US" dirty="0"/>
          </a:p>
        </p:txBody>
      </p:sp>
      <p:sp>
        <p:nvSpPr>
          <p:cNvPr id="3" name="Content Placeholder 2"/>
          <p:cNvSpPr>
            <a:spLocks noGrp="1"/>
          </p:cNvSpPr>
          <p:nvPr>
            <p:ph sz="quarter" idx="1"/>
          </p:nvPr>
        </p:nvSpPr>
        <p:spPr/>
        <p:txBody>
          <a:bodyPr/>
          <a:lstStyle/>
          <a:p>
            <a:endParaRPr lang="en-US" dirty="0"/>
          </a:p>
        </p:txBody>
      </p:sp>
      <p:pic>
        <p:nvPicPr>
          <p:cNvPr id="1026" name="Picture 2" descr="oxconn Diversifying from China, Investing in Indonesia | IndustryWe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54120"/>
            <a:ext cx="73152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43593" y="4174870"/>
            <a:ext cx="3289300" cy="2463800"/>
          </a:xfrm>
          <a:prstGeom prst="rect">
            <a:avLst/>
          </a:prstGeom>
        </p:spPr>
      </p:pic>
      <p:pic>
        <p:nvPicPr>
          <p:cNvPr id="5" name="Picture 4"/>
          <p:cNvPicPr>
            <a:picLocks noChangeAspect="1"/>
          </p:cNvPicPr>
          <p:nvPr/>
        </p:nvPicPr>
        <p:blipFill>
          <a:blip r:embed="rId4"/>
          <a:stretch>
            <a:fillRect/>
          </a:stretch>
        </p:blipFill>
        <p:spPr>
          <a:xfrm>
            <a:off x="3962400" y="3968443"/>
            <a:ext cx="4861982" cy="2670227"/>
          </a:xfrm>
          <a:prstGeom prst="rect">
            <a:avLst/>
          </a:prstGeom>
        </p:spPr>
      </p:pic>
    </p:spTree>
    <p:extLst>
      <p:ext uri="{BB962C8B-B14F-4D97-AF65-F5344CB8AC3E}">
        <p14:creationId xmlns:p14="http://schemas.microsoft.com/office/powerpoint/2010/main" val="1332525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and Political Citizenship</a:t>
            </a:r>
            <a:endParaRPr lang="en-US" dirty="0"/>
          </a:p>
        </p:txBody>
      </p:sp>
      <p:sp>
        <p:nvSpPr>
          <p:cNvPr id="3" name="Content Placeholder 2"/>
          <p:cNvSpPr>
            <a:spLocks noGrp="1"/>
          </p:cNvSpPr>
          <p:nvPr>
            <p:ph sz="quarter" idx="1"/>
          </p:nvPr>
        </p:nvSpPr>
        <p:spPr/>
        <p:txBody>
          <a:bodyPr/>
          <a:lstStyle/>
          <a:p>
            <a:pPr marL="0" indent="0" eaLnBrk="1" fontAlgn="auto" hangingPunct="1">
              <a:spcBef>
                <a:spcPts val="0"/>
              </a:spcBef>
              <a:spcAft>
                <a:spcPts val="0"/>
              </a:spcAft>
              <a:buClrTx/>
              <a:buSzTx/>
              <a:buNone/>
            </a:pPr>
            <a:r>
              <a:rPr lang="en-US" b="1" dirty="0" smtClean="0"/>
              <a:t>“Apple </a:t>
            </a:r>
            <a:r>
              <a:rPr lang="en-US" b="1" dirty="0"/>
              <a:t>benefits from forced Uighur labor at its iPhone supplier factories in China, according to an explosive new </a:t>
            </a:r>
            <a:r>
              <a:rPr lang="en-US" b="1" dirty="0" smtClean="0"/>
              <a:t>report”</a:t>
            </a:r>
          </a:p>
          <a:p>
            <a:pPr marL="0" indent="0" eaLnBrk="1" fontAlgn="auto" hangingPunct="1">
              <a:spcBef>
                <a:spcPts val="0"/>
              </a:spcBef>
              <a:spcAft>
                <a:spcPts val="0"/>
              </a:spcAft>
              <a:buClrTx/>
              <a:buSzTx/>
              <a:buNone/>
            </a:pPr>
            <a:r>
              <a:rPr lang="en-US" b="1" dirty="0"/>
              <a:t>        BUSINESS INSIDER May 2020 https://</a:t>
            </a:r>
            <a:r>
              <a:rPr lang="en-US" b="1" dirty="0" err="1"/>
              <a:t>www.businessinsider.com</a:t>
            </a:r>
            <a:r>
              <a:rPr lang="en-US" b="1" dirty="0"/>
              <a:t>/apple-forced-uighur-labor-iphone-factory-2020-3</a:t>
            </a:r>
            <a:endParaRPr lang="en-US" b="1"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12219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Blowing up Class</a:t>
            </a:r>
            <a:endParaRPr lang="en-US" dirty="0"/>
          </a:p>
        </p:txBody>
      </p:sp>
      <p:sp>
        <p:nvSpPr>
          <p:cNvPr id="3" name="Content Placeholder 2"/>
          <p:cNvSpPr>
            <a:spLocks noGrp="1"/>
          </p:cNvSpPr>
          <p:nvPr>
            <p:ph sz="quarter" idx="1"/>
          </p:nvPr>
        </p:nvSpPr>
        <p:spPr>
          <a:xfrm>
            <a:off x="301752" y="1295400"/>
            <a:ext cx="8503920" cy="4803648"/>
          </a:xfrm>
        </p:spPr>
        <p:txBody>
          <a:bodyPr/>
          <a:lstStyle/>
          <a:p>
            <a:pPr marL="0" indent="0" eaLnBrk="1" fontAlgn="auto" hangingPunct="1">
              <a:spcBef>
                <a:spcPts val="0"/>
              </a:spcBef>
              <a:spcAft>
                <a:spcPts val="0"/>
              </a:spcAft>
              <a:buClrTx/>
              <a:buSzTx/>
              <a:buNone/>
            </a:pPr>
            <a:r>
              <a:rPr lang="en-US" altLang="en-US" dirty="0">
                <a:ea typeface="MS PGothic" charset="-128"/>
              </a:rPr>
              <a:t>As we expand to socio-cultural terms, these relations become more contradictory and complex, involving </a:t>
            </a:r>
            <a:r>
              <a:rPr lang="en-US" altLang="en-US" dirty="0" smtClean="0">
                <a:ea typeface="MS PGothic" charset="-128"/>
              </a:rPr>
              <a:t>management for of resources for others (position of executives, police),  cultural production (academics, media) and global connection/disconnections. </a:t>
            </a:r>
            <a:r>
              <a:rPr lang="en-US" altLang="en-US" smtClean="0">
                <a:ea typeface="MS PGothic" charset="-128"/>
              </a:rPr>
              <a:t>YET THEY ALWAYS INVOLVE POWER AND RELATIONS.</a:t>
            </a:r>
            <a:endParaRPr lang="en-US" altLang="en-US" dirty="0" smtClean="0">
              <a:ea typeface="MS PGothic" charset="-128"/>
            </a:endParaRPr>
          </a:p>
          <a:p>
            <a:pPr marL="0" indent="0" eaLnBrk="1" fontAlgn="auto" hangingPunct="1">
              <a:spcBef>
                <a:spcPts val="0"/>
              </a:spcBef>
              <a:spcAft>
                <a:spcPts val="0"/>
              </a:spcAft>
              <a:buClrTx/>
              <a:buSzTx/>
              <a:buNone/>
            </a:pPr>
            <a:endParaRPr lang="en-US" altLang="en-US" dirty="0">
              <a:ea typeface="MS PGothic" charset="-128"/>
            </a:endParaRPr>
          </a:p>
          <a:p>
            <a:pPr marL="0" indent="0" eaLnBrk="1" fontAlgn="auto" hangingPunct="1">
              <a:spcBef>
                <a:spcPts val="0"/>
              </a:spcBef>
              <a:spcAft>
                <a:spcPts val="0"/>
              </a:spcAft>
              <a:buClrTx/>
              <a:buSzTx/>
              <a:buNone/>
            </a:pPr>
            <a:r>
              <a:rPr lang="en-US" altLang="en-US" dirty="0" smtClean="0">
                <a:ea typeface="MS PGothic" charset="-128"/>
              </a:rPr>
              <a:t>French anthropo</a:t>
            </a:r>
            <a:r>
              <a:rPr lang="en-US" altLang="en-US" dirty="0">
                <a:ea typeface="MS PGothic" charset="-128"/>
              </a:rPr>
              <a:t>l</a:t>
            </a:r>
            <a:r>
              <a:rPr lang="en-US" altLang="en-US" dirty="0" smtClean="0">
                <a:ea typeface="MS PGothic" charset="-128"/>
              </a:rPr>
              <a:t>ogist Pierre Bourdieu (1930-2002) asked us to think about different kinds of capital </a:t>
            </a:r>
            <a:r>
              <a:rPr lang="en-US" altLang="en-US" dirty="0">
                <a:ea typeface="MS PGothic" charset="-128"/>
              </a:rPr>
              <a:t>(</a:t>
            </a:r>
            <a:r>
              <a:rPr lang="en-US" altLang="en-US" dirty="0" smtClean="0">
                <a:ea typeface="MS PGothic" charset="-128"/>
              </a:rPr>
              <a:t>s0cial, cultural) and consciousness.</a:t>
            </a:r>
          </a:p>
          <a:p>
            <a:pPr marL="0" indent="0" eaLnBrk="1" fontAlgn="auto" hangingPunct="1">
              <a:spcBef>
                <a:spcPts val="0"/>
              </a:spcBef>
              <a:spcAft>
                <a:spcPts val="0"/>
              </a:spcAft>
              <a:buClrTx/>
              <a:buSzTx/>
              <a:buNone/>
            </a:pPr>
            <a:endParaRPr lang="en-US" altLang="en-US" dirty="0" smtClean="0">
              <a:ea typeface="MS PGothic" charset="-128"/>
            </a:endParaRPr>
          </a:p>
          <a:p>
            <a:pPr marL="0" indent="0" eaLnBrk="1" fontAlgn="auto" hangingPunct="1">
              <a:spcBef>
                <a:spcPts val="0"/>
              </a:spcBef>
              <a:spcAft>
                <a:spcPts val="0"/>
              </a:spcAft>
              <a:buClrTx/>
              <a:buSzTx/>
              <a:buNone/>
            </a:pPr>
            <a:r>
              <a:rPr lang="en-US" altLang="en-US" dirty="0" smtClean="0">
                <a:ea typeface="MS PGothic" charset="-128"/>
              </a:rPr>
              <a:t>American E.O. Wright (1947-2019) helped formulate the idea of contradictory class positions </a:t>
            </a:r>
            <a:r>
              <a:rPr lang="mr-IN" altLang="en-US" dirty="0" smtClean="0">
                <a:ea typeface="MS PGothic" charset="-128"/>
              </a:rPr>
              <a:t>–</a:t>
            </a:r>
            <a:r>
              <a:rPr lang="en-US" altLang="en-US" dirty="0" smtClean="0">
                <a:ea typeface="MS PGothic" charset="-128"/>
              </a:rPr>
              <a:t>managers, teachers, police</a:t>
            </a:r>
            <a:endParaRPr lang="en-US" altLang="en-US" dirty="0">
              <a:ea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261160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55DF65-0973-4B46-8FF1-6A7D22A791FF}"/>
              </a:ext>
            </a:extLst>
          </p:cNvPr>
          <p:cNvSpPr>
            <a:spLocks noGrp="1"/>
          </p:cNvSpPr>
          <p:nvPr>
            <p:ph type="title"/>
          </p:nvPr>
        </p:nvSpPr>
        <p:spPr/>
        <p:txBody>
          <a:bodyPr/>
          <a:lstStyle/>
          <a:p>
            <a:pPr>
              <a:defRPr/>
            </a:pPr>
            <a:r>
              <a:rPr lang="en-US" dirty="0">
                <a:ea typeface="ＭＳ Ｐゴシック" charset="0"/>
              </a:rPr>
              <a:t>The Inverse of Place and Class</a:t>
            </a:r>
          </a:p>
        </p:txBody>
      </p:sp>
      <p:pic>
        <p:nvPicPr>
          <p:cNvPr id="26627" name="Content Placeholder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041525" y="1600200"/>
            <a:ext cx="5054600" cy="3786188"/>
          </a:xfrm>
        </p:spPr>
      </p:pic>
      <p:pic>
        <p:nvPicPr>
          <p:cNvPr id="266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86544" y="457200"/>
            <a:ext cx="8534400" cy="758825"/>
          </a:xfrm>
        </p:spPr>
        <p:txBody>
          <a:bodyPr/>
          <a:lstStyle/>
          <a:p>
            <a:pPr eaLnBrk="1" hangingPunct="1"/>
            <a:r>
              <a:rPr lang="en-US" altLang="en-US" dirty="0" smtClean="0">
                <a:solidFill>
                  <a:srgbClr val="8C438F"/>
                </a:solidFill>
                <a:ea typeface="MS PGothic" charset="-128"/>
              </a:rPr>
              <a:t>“Class” shapes the city over time: The </a:t>
            </a:r>
            <a:r>
              <a:rPr lang="en-US" altLang="en-US" dirty="0">
                <a:solidFill>
                  <a:srgbClr val="8C438F"/>
                </a:solidFill>
                <a:ea typeface="MS PGothic" charset="-128"/>
              </a:rPr>
              <a:t>Preindustrial City</a:t>
            </a:r>
          </a:p>
        </p:txBody>
      </p:sp>
      <p:pic>
        <p:nvPicPr>
          <p:cNvPr id="27651" name="Picture 7"/>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157288" y="2022475"/>
            <a:ext cx="6792912" cy="3581400"/>
          </a:xfr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 happened in China?</a:t>
            </a:r>
            <a:endParaRPr lang="en-US" dirty="0"/>
          </a:p>
        </p:txBody>
      </p:sp>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790700" y="457200"/>
            <a:ext cx="5550408" cy="5943600"/>
          </a:xfrm>
          <a:prstGeom prst="rect">
            <a:avLst/>
          </a:prstGeom>
        </p:spPr>
      </p:pic>
    </p:spTree>
    <p:extLst>
      <p:ext uri="{BB962C8B-B14F-4D97-AF65-F5344CB8AC3E}">
        <p14:creationId xmlns:p14="http://schemas.microsoft.com/office/powerpoint/2010/main" val="6389137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c">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emplate>
  <TotalTime>22748</TotalTime>
  <Words>823</Words>
  <Application>Microsoft Macintosh PowerPoint</Application>
  <PresentationFormat>On-screen Show (4:3)</PresentationFormat>
  <Paragraphs>134</Paragraphs>
  <Slides>56</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7" baseType="lpstr">
      <vt:lpstr>Arial Black</vt:lpstr>
      <vt:lpstr>Calibri</vt:lpstr>
      <vt:lpstr>Georgia</vt:lpstr>
      <vt:lpstr>MS PGothic</vt:lpstr>
      <vt:lpstr>ＭＳ Ｐゴシック</vt:lpstr>
      <vt:lpstr>Wingdings 2</vt:lpstr>
      <vt:lpstr>Arial</vt:lpstr>
      <vt:lpstr>Tahoma</vt:lpstr>
      <vt:lpstr>Wingdings</vt:lpstr>
      <vt:lpstr>Civic</vt:lpstr>
      <vt:lpstr>Document</vt:lpstr>
      <vt:lpstr>  Economics of Space, Class, People in the City</vt:lpstr>
      <vt:lpstr>Continue Working</vt:lpstr>
      <vt:lpstr>Questions for Urban  Economics</vt:lpstr>
      <vt:lpstr>Thinking about Class</vt:lpstr>
      <vt:lpstr>PowerPoint Presentation</vt:lpstr>
      <vt:lpstr>Blowing up Class</vt:lpstr>
      <vt:lpstr>The Inverse of Place and Class</vt:lpstr>
      <vt:lpstr>“Class” shapes the city over time: The Preindustrial City</vt:lpstr>
      <vt:lpstr>What has happened in China?</vt:lpstr>
      <vt:lpstr>Making Economic Choices</vt:lpstr>
      <vt:lpstr>Global Cities and Trade (Warner) Boston from Ponzi scheme to international slaver</vt:lpstr>
      <vt:lpstr>Mercantile Cities and Markets</vt:lpstr>
      <vt:lpstr>From Trade to Production: Defining Capital</vt:lpstr>
      <vt:lpstr>CLASS is not RACE</vt:lpstr>
      <vt:lpstr>The Early Industrial City shaped by social and economic power</vt:lpstr>
      <vt:lpstr>Control of Resources/Energy</vt:lpstr>
      <vt:lpstr>Control of Production and Lives</vt:lpstr>
      <vt:lpstr>Spatializing Class and Power: Reading Engel’s Manchester</vt:lpstr>
      <vt:lpstr>EACH FOR HIMSELF OR Classes in Industrial Society?</vt:lpstr>
      <vt:lpstr>And the transformation of people</vt:lpstr>
      <vt:lpstr>Spaces of  Industrial Capitalism</vt:lpstr>
      <vt:lpstr>PowerPoint Presentation</vt:lpstr>
      <vt:lpstr>PowerPoint Presentation</vt:lpstr>
      <vt:lpstr>Central Spaces</vt:lpstr>
      <vt:lpstr>Downtown?</vt:lpstr>
      <vt:lpstr>Factories</vt:lpstr>
      <vt:lpstr>Transportation</vt:lpstr>
      <vt:lpstr>Manchester Ship Canal 1894</vt:lpstr>
      <vt:lpstr>Transportation</vt:lpstr>
      <vt:lpstr>Mercantile Streets</vt:lpstr>
      <vt:lpstr>Working Class Housing</vt:lpstr>
      <vt:lpstr>“Better” Slum Housing</vt:lpstr>
      <vt:lpstr>Families</vt:lpstr>
      <vt:lpstr>PHILADELPHIA AND MANCHESTER</vt:lpstr>
      <vt:lpstr>Housing, Health and Environment: the Poor Die More and Younger</vt:lpstr>
      <vt:lpstr>Cholera 1832 and Mortality</vt:lpstr>
      <vt:lpstr>The Infirmary</vt:lpstr>
      <vt:lpstr>DIVIDING THE LABORING CLASSES BY SOCI0-CULTURAL CATEGORIZATION</vt:lpstr>
      <vt:lpstr>PowerPoint Presentation</vt:lpstr>
      <vt:lpstr>Owners</vt:lpstr>
      <vt:lpstr>Suburban Mansions not unlike the Main Line: part of a Metropolitan Ecology (How are Suburbs like Corporations?)</vt:lpstr>
      <vt:lpstr>PowerPoint Presentation</vt:lpstr>
      <vt:lpstr>What can laboring classes do? TRANSITION TO FORDISM</vt:lpstr>
      <vt:lpstr>Fordism Integrates the System</vt:lpstr>
      <vt:lpstr>Rethinking Manchester </vt:lpstr>
      <vt:lpstr>Transformation</vt:lpstr>
      <vt:lpstr>Contemporary Housing and Social Issues</vt:lpstr>
      <vt:lpstr>Remaking Moss Side Slums as Urban Housing Options</vt:lpstr>
      <vt:lpstr>Ethnic vs. Class Minorities</vt:lpstr>
      <vt:lpstr>20th Century Urban Choices:the Fordist and Post-Fordist City</vt:lpstr>
      <vt:lpstr>Manchester as Global City</vt:lpstr>
      <vt:lpstr>  Chinatown</vt:lpstr>
      <vt:lpstr>Engels Returns</vt:lpstr>
      <vt:lpstr>Is there anyplace more placeless?</vt:lpstr>
      <vt:lpstr>And Global Relations: The Gig Economy and  State Post-Fordism. Consider your Phone….</vt:lpstr>
      <vt:lpstr>Economic and Political Citizenship</vt:lpstr>
    </vt:vector>
  </TitlesOfParts>
  <Company>Bryn Mawr College</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Computing Services</dc:creator>
  <cp:lastModifiedBy>Microsoft Office User</cp:lastModifiedBy>
  <cp:revision>235</cp:revision>
  <cp:lastPrinted>2015-09-28T16:56:32Z</cp:lastPrinted>
  <dcterms:created xsi:type="dcterms:W3CDTF">2007-09-30T20:46:48Z</dcterms:created>
  <dcterms:modified xsi:type="dcterms:W3CDTF">2020-10-05T16:23:22Z</dcterms:modified>
</cp:coreProperties>
</file>