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6" r:id="rId5"/>
    <p:sldId id="259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8"/>
  </p:normalViewPr>
  <p:slideViewPr>
    <p:cSldViewPr snapToGrid="0" snapToObjects="1">
      <p:cViewPr varScale="1">
        <p:scale>
          <a:sx n="90" d="100"/>
          <a:sy n="90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08BDD-BAB8-464C-A71F-78918AED425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FB12-426E-D544-9A45-5E04E6BD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FB12-426E-D544-9A45-5E04E6BD2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3D25-F9D5-0142-B83C-DCD9EA83B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2EB84-AF96-4143-AC9A-1068DAE3C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5E81-682C-E347-9D8B-679CE028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646C-6C9E-F741-BC6B-D991335D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596B-9BF1-BA47-B1D2-D8108C2C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27DE-5C96-2B45-BBB1-6A355981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18035-ECB9-6945-B935-4C4209AC8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4D0F-E92E-E946-9D19-8A7A9170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2AA1-F015-8D48-9BE6-B3DE9BC6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1730A-7288-F249-8BBF-DCBFC1EA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45D07-C2EE-2B49-ADC3-C653405A1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D067C-11A1-DA41-877A-4F09F409C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7D85F-140D-A34C-BB61-27471FBD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54D0-778A-B046-84A4-30D16481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3AC01-2318-E346-BF87-84AB8249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A2-4905-C249-86BF-48CB83E1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A6FA-8B4E-1C4C-A746-C606D7E2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74E1-456C-5E41-8FA7-4E1545DB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D868E-8E6C-8948-AABB-7C5481A1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8B33-FC05-124C-8CA2-0EF4AA63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7E31-0386-A843-9297-2EAFD117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C5527-9A95-B44A-932F-EB67ECE8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A437F-0F41-E54B-A299-B0D9CB98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07ECC-66E3-D249-866E-9F8F1EEB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6976-74EE-5E45-AE7C-C0A9331F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8318-9E79-CC45-A381-4B31041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FCBD2-BE1E-AC45-A24E-D5D4325B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A43D7-08A9-AE43-8260-BEE34E0CE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9DBFA-21EC-6C40-858F-C53D8DD7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7BC12-54E9-7D40-B2EB-2F36DDB7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6E6E0-F65B-724F-A0A4-2038B666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1996-5970-054E-8A4E-19732A96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E351-C921-774D-A038-EFF838AFD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42B95-7A9F-9B48-8121-7A6F7B4BD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D09AF-8DB1-7246-837A-9C526223F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04D75-CF0C-6443-B14E-E97B244EE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C1426-F838-AE4A-9C83-0218DA50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E79F3-8985-4C47-BA20-F89D5690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225B9-EB11-D34C-BBB3-91CD6B5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7DCE-CBDB-C54D-BE16-C55FB38A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E22F8-0061-F048-B540-60E94FDA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47286-9B49-4040-9DF8-96F2E8D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E316F-7023-444D-9934-BDE88E1B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F56A9-59B2-A24E-9270-BC87CB4C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3D316-E207-A941-AD84-94F56F1C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2924-0476-8E4A-AC25-A8CCCFEA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736C-08AB-A648-BE92-E69ADB17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99E9-A4F8-2B45-8D62-E5A4C45A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408C6-6033-5E48-A755-C48A73804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41D-0AED-2545-A939-4799C5B9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F0538-0D64-2B45-85C4-E4307C37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0A73C-31BF-C243-AC40-6B0B2B9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EDCD-2D3E-A74D-9A10-42EF77C4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70ECE-681E-8E44-9C57-AC078E1AD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A162-BDD9-E746-9488-CA9A9A08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818E6-FEB4-E348-8B82-0E9C525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E63EC-1842-1242-9AE1-D175BBDA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1F4DF-CC0F-6849-84F6-70E6392B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57D0C-46DF-C04D-A252-4A5351A5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6542E-58C3-254B-A446-6161B84D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E3F92-3E9E-5749-8978-67509C3AF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1FD8-90E2-A043-B663-353D2F32B6B8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D1A7-5884-404D-9BF3-B4B67BEC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2A5C-481F-654A-B145-9BBF75AAF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BAEC-987C-5640-9EC0-9DCF6C1A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D2EFD-7ED2-4849-A1E8-063C60AF23DC}"/>
              </a:ext>
            </a:extLst>
          </p:cNvPr>
          <p:cNvSpPr txBox="1"/>
          <p:nvPr/>
        </p:nvSpPr>
        <p:spPr>
          <a:xfrm>
            <a:off x="374963" y="289679"/>
            <a:ext cx="104705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12. </a:t>
            </a:r>
            <a:r>
              <a:rPr lang="en-US" sz="2400" dirty="0" err="1"/>
              <a:t>Oktober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-Warm Up: </a:t>
            </a:r>
            <a:r>
              <a:rPr lang="en-US" sz="2400" dirty="0" err="1"/>
              <a:t>Verben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Stammwechsel</a:t>
            </a:r>
            <a:r>
              <a:rPr lang="en-US" sz="2400" dirty="0"/>
              <a:t> Interviews 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Possessivpronomen</a:t>
            </a:r>
            <a:r>
              <a:rPr lang="en-US" sz="2400" dirty="0"/>
              <a:t> </a:t>
            </a:r>
          </a:p>
          <a:p>
            <a:r>
              <a:rPr lang="en-US" sz="2400" dirty="0"/>
              <a:t>-Lieber </a:t>
            </a:r>
          </a:p>
          <a:p>
            <a:r>
              <a:rPr lang="en-US" sz="2400" dirty="0"/>
              <a:t>-Lieber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Konjuktionen</a:t>
            </a:r>
            <a:r>
              <a:rPr lang="en-US" sz="2400" dirty="0"/>
              <a:t> [und, </a:t>
            </a:r>
            <a:r>
              <a:rPr lang="en-US" sz="2400" dirty="0" err="1"/>
              <a:t>aber</a:t>
            </a:r>
            <a:r>
              <a:rPr lang="en-US" sz="2400" dirty="0"/>
              <a:t>, </a:t>
            </a:r>
            <a:r>
              <a:rPr lang="en-US" sz="2400" dirty="0" err="1"/>
              <a:t>denn</a:t>
            </a:r>
            <a:r>
              <a:rPr lang="en-US" sz="2400" dirty="0"/>
              <a:t>,  </a:t>
            </a:r>
            <a:r>
              <a:rPr lang="en-US" sz="2400" dirty="0" err="1"/>
              <a:t>oder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HAUSAUFGABEN: </a:t>
            </a:r>
          </a:p>
          <a:p>
            <a:r>
              <a:rPr lang="en-US" sz="2400" dirty="0"/>
              <a:t>-in MindTap: </a:t>
            </a:r>
            <a:r>
              <a:rPr lang="en-US" sz="2400" dirty="0" err="1"/>
              <a:t>Aktivitäten</a:t>
            </a:r>
            <a:endParaRPr lang="en-US" sz="2400" dirty="0"/>
          </a:p>
          <a:p>
            <a:r>
              <a:rPr lang="en-US" sz="2400" dirty="0"/>
              <a:t>-in Moodle: </a:t>
            </a:r>
          </a:p>
          <a:p>
            <a:r>
              <a:rPr lang="en-US" sz="2400" dirty="0"/>
              <a:t>+</a:t>
            </a:r>
            <a:r>
              <a:rPr lang="en-US" sz="2400" dirty="0" err="1"/>
              <a:t>Satzkorrekturen</a:t>
            </a:r>
            <a:r>
              <a:rPr lang="en-US" sz="2400" dirty="0"/>
              <a:t> </a:t>
            </a:r>
            <a:r>
              <a:rPr lang="en-US" sz="2400" dirty="0" err="1"/>
              <a:t>Arbeitsblatt</a:t>
            </a:r>
            <a:r>
              <a:rPr lang="en-US" sz="2400" dirty="0"/>
              <a:t> (am </a:t>
            </a:r>
            <a:r>
              <a:rPr lang="en-US" sz="2400" dirty="0" err="1"/>
              <a:t>Dienstag</a:t>
            </a:r>
            <a:r>
              <a:rPr lang="en-US" sz="2400" dirty="0"/>
              <a:t> </a:t>
            </a:r>
            <a:r>
              <a:rPr lang="en-US" sz="2400" dirty="0" err="1"/>
              <a:t>fällig</a:t>
            </a:r>
            <a:r>
              <a:rPr lang="en-US" sz="2400"/>
              <a:t>) </a:t>
            </a:r>
            <a:endParaRPr lang="en-US" sz="2400" dirty="0"/>
          </a:p>
          <a:p>
            <a:r>
              <a:rPr lang="en-US" sz="2400" dirty="0"/>
              <a:t>+</a:t>
            </a:r>
            <a:r>
              <a:rPr lang="en-US" sz="2400" dirty="0" err="1"/>
              <a:t>Schreibaufgaben</a:t>
            </a:r>
            <a:r>
              <a:rPr lang="en-US" sz="2400" dirty="0"/>
              <a:t> 4,2 und 5,1 am </a:t>
            </a:r>
            <a:r>
              <a:rPr lang="en-US" sz="2400" dirty="0" err="1"/>
              <a:t>Samstag</a:t>
            </a:r>
            <a:r>
              <a:rPr lang="en-US" sz="2400" dirty="0"/>
              <a:t> um </a:t>
            </a:r>
            <a:r>
              <a:rPr lang="en-US" sz="2400" dirty="0" err="1"/>
              <a:t>Mitternacht</a:t>
            </a:r>
            <a:r>
              <a:rPr lang="en-US" sz="2400" dirty="0"/>
              <a:t> </a:t>
            </a:r>
            <a:r>
              <a:rPr lang="en-US" sz="2400" dirty="0" err="1"/>
              <a:t>fällig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BONUSPUNKTE: Stammtisch 12.00 – 13.00 </a:t>
            </a:r>
            <a:r>
              <a:rPr lang="en-US" sz="2400" dirty="0" err="1"/>
              <a:t>dienstags</a:t>
            </a:r>
            <a:r>
              <a:rPr lang="en-US" sz="2400" dirty="0"/>
              <a:t>  per Zoom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B0A5B-7FE9-884F-86E4-F28616244799}"/>
              </a:ext>
            </a:extLst>
          </p:cNvPr>
          <p:cNvSpPr txBox="1"/>
          <p:nvPr/>
        </p:nvSpPr>
        <p:spPr>
          <a:xfrm>
            <a:off x="7815263" y="1771650"/>
            <a:ext cx="381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Öffnen</a:t>
            </a:r>
            <a:r>
              <a:rPr lang="en-US" sz="2400" dirty="0"/>
              <a:t> Sie </a:t>
            </a:r>
            <a:r>
              <a:rPr lang="en-US" sz="2400" dirty="0" err="1"/>
              <a:t>bitte</a:t>
            </a:r>
            <a:r>
              <a:rPr lang="en-US" sz="2400" dirty="0"/>
              <a:t> Google Doc! </a:t>
            </a:r>
          </a:p>
        </p:txBody>
      </p:sp>
    </p:spTree>
    <p:extLst>
      <p:ext uri="{BB962C8B-B14F-4D97-AF65-F5344CB8AC3E}">
        <p14:creationId xmlns:p14="http://schemas.microsoft.com/office/powerpoint/2010/main" val="228061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534D2A-AF0D-5D40-AAA7-37DBBA663A42}"/>
              </a:ext>
            </a:extLst>
          </p:cNvPr>
          <p:cNvSpPr/>
          <p:nvPr/>
        </p:nvSpPr>
        <p:spPr>
          <a:xfrm>
            <a:off x="446468" y="275101"/>
            <a:ext cx="10848304" cy="196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FRAGEN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schreiben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 Du Form-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laufen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ausschlafen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fernsehen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essen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fahren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nehmen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werden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sprechen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vergessen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verlassen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9CC47-822B-444D-BFED-8215C9C9B895}"/>
              </a:ext>
            </a:extLst>
          </p:cNvPr>
          <p:cNvSpPr txBox="1"/>
          <p:nvPr/>
        </p:nvSpPr>
        <p:spPr>
          <a:xfrm>
            <a:off x="446468" y="2237690"/>
            <a:ext cx="70705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ADVERBEN???</a:t>
            </a:r>
            <a:r>
              <a:rPr lang="en-US" sz="2000" dirty="0" err="1"/>
              <a:t>Zeitausdrücke</a:t>
            </a:r>
            <a:r>
              <a:rPr lang="en-US" sz="2000" dirty="0"/>
              <a:t>??</a:t>
            </a:r>
          </a:p>
          <a:p>
            <a:endParaRPr lang="en-US" sz="2000" dirty="0"/>
          </a:p>
          <a:p>
            <a:r>
              <a:rPr lang="en-US" sz="2000" dirty="0"/>
              <a:t>Morgens? </a:t>
            </a:r>
            <a:r>
              <a:rPr lang="en-US" sz="2000" dirty="0" err="1"/>
              <a:t>Nachtmittags</a:t>
            </a:r>
            <a:r>
              <a:rPr lang="en-US" sz="2000" dirty="0"/>
              <a:t>? Abends? </a:t>
            </a:r>
          </a:p>
          <a:p>
            <a:endParaRPr lang="en-US" sz="2000" dirty="0"/>
          </a:p>
          <a:p>
            <a:r>
              <a:rPr lang="en-US" sz="2000" dirty="0" err="1"/>
              <a:t>Früh</a:t>
            </a:r>
            <a:r>
              <a:rPr lang="en-US" sz="2000" dirty="0"/>
              <a:t>? </a:t>
            </a:r>
            <a:r>
              <a:rPr lang="en-US" sz="2000" dirty="0" err="1"/>
              <a:t>Spät</a:t>
            </a:r>
            <a:r>
              <a:rPr lang="en-US" sz="2000" dirty="0"/>
              <a:t>? </a:t>
            </a:r>
            <a:r>
              <a:rPr lang="en-US" sz="2000" dirty="0" err="1"/>
              <a:t>Pünktlich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/>
              <a:t>Schnell? </a:t>
            </a:r>
            <a:r>
              <a:rPr lang="en-US" sz="2000" dirty="0" err="1"/>
              <a:t>Langsam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 err="1"/>
              <a:t>Regelmässig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/>
              <a:t>Oft? </a:t>
            </a:r>
          </a:p>
          <a:p>
            <a:endParaRPr lang="en-US" sz="2000" dirty="0"/>
          </a:p>
          <a:p>
            <a:r>
              <a:rPr lang="en-US" sz="2000" dirty="0" err="1"/>
              <a:t>Heute</a:t>
            </a:r>
            <a:r>
              <a:rPr lang="en-US" sz="2000" dirty="0"/>
              <a:t>? Am </a:t>
            </a:r>
            <a:r>
              <a:rPr lang="en-US" sz="2000" dirty="0" err="1"/>
              <a:t>Wochenende</a:t>
            </a:r>
            <a:r>
              <a:rPr lang="en-US" sz="2000" dirty="0"/>
              <a:t>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2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0F2B02-2AF3-974B-AD38-61612EE7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1" y="514255"/>
            <a:ext cx="5484768" cy="3146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22A7C-74D3-374F-ABC8-EDA36D4B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5072"/>
            <a:ext cx="5484768" cy="4022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42572-A96F-4740-842D-B0E24373CEEA}"/>
              </a:ext>
            </a:extLst>
          </p:cNvPr>
          <p:cNvSpPr txBox="1"/>
          <p:nvPr/>
        </p:nvSpPr>
        <p:spPr>
          <a:xfrm>
            <a:off x="423080" y="3875964"/>
            <a:ext cx="4421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Onkel</a:t>
            </a:r>
            <a:r>
              <a:rPr lang="en-US" dirty="0"/>
              <a:t> </a:t>
            </a:r>
            <a:r>
              <a:rPr lang="en-US" dirty="0" err="1"/>
              <a:t>Werners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Katjas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Friedrichs und </a:t>
            </a:r>
            <a:r>
              <a:rPr lang="en-US" dirty="0" err="1"/>
              <a:t>Elfriedes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4. Bob </a:t>
            </a:r>
            <a:r>
              <a:rPr lang="en-US" dirty="0" err="1"/>
              <a:t>Adlers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Ursulas</a:t>
            </a:r>
            <a:r>
              <a:rPr lang="en-US" dirty="0"/>
              <a:t> </a:t>
            </a:r>
            <a:r>
              <a:rPr lang="en-US" dirty="0" err="1"/>
              <a:t>Familienmitglieder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07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89E38-21B9-4C4F-9AC2-EB193255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29" y="209798"/>
            <a:ext cx="8939341" cy="64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C7F2C8-AA99-AC44-BCE2-16D76B2B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4" y="699667"/>
            <a:ext cx="4910266" cy="5853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BAED7-B433-E847-905F-4235987687A6}"/>
              </a:ext>
            </a:extLst>
          </p:cNvPr>
          <p:cNvSpPr txBox="1"/>
          <p:nvPr/>
        </p:nvSpPr>
        <p:spPr>
          <a:xfrm>
            <a:off x="5409127" y="468834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schaut</a:t>
            </a:r>
            <a:r>
              <a:rPr lang="en-US" sz="2400" dirty="0"/>
              <a:t> </a:t>
            </a:r>
            <a:r>
              <a:rPr lang="en-US" sz="2400" dirty="0" err="1"/>
              <a:t>Boxen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  </a:t>
            </a:r>
            <a:r>
              <a:rPr lang="en-US" sz="2400" dirty="0" err="1"/>
              <a:t>gern</a:t>
            </a:r>
            <a:r>
              <a:rPr lang="en-US" sz="24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928C9-3CA9-0649-8E06-9C6A723FE65C}"/>
              </a:ext>
            </a:extLst>
          </p:cNvPr>
          <p:cNvSpPr txBox="1"/>
          <p:nvPr/>
        </p:nvSpPr>
        <p:spPr>
          <a:xfrm>
            <a:off x="5473521" y="1158527"/>
            <a:ext cx="610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schaut</a:t>
            </a:r>
            <a:r>
              <a:rPr lang="en-US" sz="2400" u="sng" dirty="0">
                <a:highlight>
                  <a:srgbClr val="FFFF00"/>
                </a:highlight>
              </a:rPr>
              <a:t> </a:t>
            </a:r>
            <a:r>
              <a:rPr lang="en-US" sz="2400" u="sng" dirty="0" err="1">
                <a:highlight>
                  <a:srgbClr val="FFFF00"/>
                </a:highlight>
              </a:rPr>
              <a:t>lieber</a:t>
            </a:r>
            <a:r>
              <a:rPr lang="en-US" sz="2400" u="sng" dirty="0">
                <a:highlight>
                  <a:srgbClr val="FFFF00"/>
                </a:highlight>
              </a:rPr>
              <a:t> </a:t>
            </a:r>
            <a:r>
              <a:rPr lang="en-US" sz="2400" dirty="0" err="1"/>
              <a:t>Fussball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EB87E-6781-0240-9FA9-E52B5754B733}"/>
              </a:ext>
            </a:extLst>
          </p:cNvPr>
          <p:cNvSpPr txBox="1"/>
          <p:nvPr/>
        </p:nvSpPr>
        <p:spPr>
          <a:xfrm>
            <a:off x="5537915" y="1919214"/>
            <a:ext cx="5975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schaut</a:t>
            </a:r>
            <a:r>
              <a:rPr lang="en-US" sz="2400" dirty="0"/>
              <a:t> Hockey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. Was </a:t>
            </a:r>
            <a:r>
              <a:rPr lang="en-US" sz="2400" dirty="0" err="1"/>
              <a:t>schaut</a:t>
            </a:r>
            <a:r>
              <a:rPr lang="en-US" sz="2400" dirty="0"/>
              <a:t> man </a:t>
            </a:r>
            <a:r>
              <a:rPr lang="en-US" sz="2400" dirty="0" err="1"/>
              <a:t>lieber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Man </a:t>
            </a:r>
            <a:r>
              <a:rPr lang="en-US" sz="2400" dirty="0" err="1"/>
              <a:t>schaut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lieber</a:t>
            </a:r>
            <a:r>
              <a:rPr lang="en-US" sz="2400" dirty="0"/>
              <a:t>….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C801E-B9F9-8A44-9950-D04B418D1292}"/>
              </a:ext>
            </a:extLst>
          </p:cNvPr>
          <p:cNvSpPr txBox="1"/>
          <p:nvPr/>
        </p:nvSpPr>
        <p:spPr>
          <a:xfrm>
            <a:off x="5427740" y="3488874"/>
            <a:ext cx="633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schaut</a:t>
            </a:r>
            <a:r>
              <a:rPr lang="en-US" sz="2400" dirty="0"/>
              <a:t> </a:t>
            </a:r>
            <a:r>
              <a:rPr lang="en-US" sz="2400" dirty="0" err="1"/>
              <a:t>lieber</a:t>
            </a:r>
            <a:r>
              <a:rPr lang="en-US" sz="2400" dirty="0"/>
              <a:t> </a:t>
            </a:r>
            <a:r>
              <a:rPr lang="en-US" sz="2400" dirty="0" err="1"/>
              <a:t>Radsport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Golf. </a:t>
            </a:r>
          </a:p>
          <a:p>
            <a:endParaRPr lang="en-US" sz="2400" dirty="0"/>
          </a:p>
          <a:p>
            <a:r>
              <a:rPr lang="en-US" sz="2400" dirty="0"/>
              <a:t>Was </a:t>
            </a:r>
            <a:r>
              <a:rPr lang="en-US" sz="2400" dirty="0" err="1"/>
              <a:t>schaut</a:t>
            </a:r>
            <a:r>
              <a:rPr lang="en-US" sz="2400" dirty="0"/>
              <a:t> man </a:t>
            </a:r>
            <a:r>
              <a:rPr lang="en-US" sz="2400" dirty="0" err="1"/>
              <a:t>lieber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Fernsehen</a:t>
            </a:r>
            <a:r>
              <a:rPr lang="en-US" sz="2400" dirty="0"/>
              <a:t>? </a:t>
            </a:r>
            <a:r>
              <a:rPr lang="en-US" sz="2400" dirty="0" err="1"/>
              <a:t>Schreiben</a:t>
            </a:r>
            <a:r>
              <a:rPr lang="en-US" sz="2400" dirty="0"/>
              <a:t> Sie in Google Doc!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C8B8D-E3A5-E942-8891-123B69FD9A98}"/>
              </a:ext>
            </a:extLst>
          </p:cNvPr>
          <p:cNvSpPr txBox="1"/>
          <p:nvPr/>
        </p:nvSpPr>
        <p:spPr>
          <a:xfrm>
            <a:off x="5420596" y="5437863"/>
            <a:ext cx="647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 was </a:t>
            </a:r>
            <a:r>
              <a:rPr lang="en-US" sz="2800" dirty="0" err="1"/>
              <a:t>schauen</a:t>
            </a:r>
            <a:r>
              <a:rPr lang="en-US" sz="2800" dirty="0"/>
              <a:t> Sie </a:t>
            </a:r>
            <a:r>
              <a:rPr lang="en-US" sz="2800" dirty="0" err="1"/>
              <a:t>lieber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Fernsehen</a:t>
            </a:r>
            <a:r>
              <a:rPr lang="en-US" sz="2800" dirty="0"/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2A4B1-7F1A-3043-B029-D8172ACE9DA3}"/>
              </a:ext>
            </a:extLst>
          </p:cNvPr>
          <p:cNvSpPr txBox="1"/>
          <p:nvPr/>
        </p:nvSpPr>
        <p:spPr>
          <a:xfrm>
            <a:off x="5537915" y="6222693"/>
            <a:ext cx="624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Ich </a:t>
            </a:r>
            <a:r>
              <a:rPr lang="en-US" sz="2400" dirty="0" err="1"/>
              <a:t>schaue</a:t>
            </a:r>
            <a:r>
              <a:rPr lang="en-US" sz="2400" dirty="0"/>
              <a:t> </a:t>
            </a:r>
            <a:r>
              <a:rPr lang="en-US" sz="2400" dirty="0" err="1"/>
              <a:t>lieber</a:t>
            </a:r>
            <a:r>
              <a:rPr lang="en-US" sz="2400" dirty="0"/>
              <a:t> </a:t>
            </a:r>
            <a:r>
              <a:rPr lang="en-US" sz="2400" dirty="0" err="1"/>
              <a:t>Fechten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Golf.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6AB5D-AC41-204B-A04A-49DF34402D8B}"/>
              </a:ext>
            </a:extLst>
          </p:cNvPr>
          <p:cNvSpPr txBox="1"/>
          <p:nvPr/>
        </p:nvSpPr>
        <p:spPr>
          <a:xfrm>
            <a:off x="4657724" y="930499"/>
            <a:ext cx="76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B007F-B45D-814F-9C44-D7049C7FBD04}"/>
              </a:ext>
            </a:extLst>
          </p:cNvPr>
          <p:cNvSpPr txBox="1"/>
          <p:nvPr/>
        </p:nvSpPr>
        <p:spPr>
          <a:xfrm>
            <a:off x="4657724" y="1222887"/>
            <a:ext cx="5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7155B-742B-B74A-9B03-2FB979A02210}"/>
              </a:ext>
            </a:extLst>
          </p:cNvPr>
          <p:cNvSpPr txBox="1"/>
          <p:nvPr/>
        </p:nvSpPr>
        <p:spPr>
          <a:xfrm>
            <a:off x="4657724" y="1474313"/>
            <a:ext cx="48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32FFF-BA41-8D40-A2A4-42A42B8AFCB2}"/>
              </a:ext>
            </a:extLst>
          </p:cNvPr>
          <p:cNvSpPr txBox="1"/>
          <p:nvPr/>
        </p:nvSpPr>
        <p:spPr>
          <a:xfrm>
            <a:off x="4582714" y="1730718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D58A3-72E8-1041-820F-734C74B33F26}"/>
              </a:ext>
            </a:extLst>
          </p:cNvPr>
          <p:cNvSpPr txBox="1"/>
          <p:nvPr/>
        </p:nvSpPr>
        <p:spPr>
          <a:xfrm>
            <a:off x="4604798" y="1987123"/>
            <a:ext cx="4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BFE99-0DFD-494D-A71C-864FBA1B6060}"/>
              </a:ext>
            </a:extLst>
          </p:cNvPr>
          <p:cNvSpPr txBox="1"/>
          <p:nvPr/>
        </p:nvSpPr>
        <p:spPr>
          <a:xfrm>
            <a:off x="4537683" y="2238549"/>
            <a:ext cx="6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2949EB-3A70-2640-B469-521C37BEB39D}"/>
              </a:ext>
            </a:extLst>
          </p:cNvPr>
          <p:cNvSpPr txBox="1"/>
          <p:nvPr/>
        </p:nvSpPr>
        <p:spPr>
          <a:xfrm>
            <a:off x="4549357" y="2484770"/>
            <a:ext cx="5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30C1B1-0DB1-324D-ACC2-5138D4FC0193}"/>
              </a:ext>
            </a:extLst>
          </p:cNvPr>
          <p:cNvSpPr txBox="1"/>
          <p:nvPr/>
        </p:nvSpPr>
        <p:spPr>
          <a:xfrm>
            <a:off x="4604798" y="2854102"/>
            <a:ext cx="51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808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24DB28-D559-1843-B98A-8E656E87FF2D}"/>
              </a:ext>
            </a:extLst>
          </p:cNvPr>
          <p:cNvSpPr txBox="1"/>
          <p:nvPr/>
        </p:nvSpPr>
        <p:spPr>
          <a:xfrm>
            <a:off x="7096662" y="1065929"/>
            <a:ext cx="4186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lieber</a:t>
            </a:r>
            <a:r>
              <a:rPr lang="en-US" sz="2000" dirty="0"/>
              <a:t> </a:t>
            </a:r>
            <a:r>
              <a:rPr lang="en-US" sz="2000" dirty="0" err="1"/>
              <a:t>Mathematik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liest</a:t>
            </a:r>
            <a:r>
              <a:rPr lang="en-US" sz="2000" dirty="0"/>
              <a:t> du </a:t>
            </a:r>
            <a:r>
              <a:rPr lang="en-US" sz="2000" dirty="0" err="1"/>
              <a:t>lieber</a:t>
            </a:r>
            <a:r>
              <a:rPr lang="en-US" sz="2000" dirty="0"/>
              <a:t> </a:t>
            </a:r>
            <a:r>
              <a:rPr lang="en-US" sz="2000" dirty="0" err="1"/>
              <a:t>Literatur</a:t>
            </a:r>
            <a:r>
              <a:rPr lang="en-US" sz="2000" dirty="0"/>
              <a:t>? </a:t>
            </a:r>
          </a:p>
          <a:p>
            <a:endParaRPr lang="en-US" sz="2000" dirty="0"/>
          </a:p>
          <a:p>
            <a:r>
              <a:rPr lang="en-US" sz="2000" dirty="0" err="1"/>
              <a:t>Isst</a:t>
            </a:r>
            <a:r>
              <a:rPr lang="en-US" sz="2000" dirty="0"/>
              <a:t> du </a:t>
            </a:r>
            <a:r>
              <a:rPr lang="en-US" sz="2000" dirty="0" err="1"/>
              <a:t>lieber</a:t>
            </a:r>
            <a:r>
              <a:rPr lang="en-US" sz="2000" dirty="0"/>
              <a:t> </a:t>
            </a:r>
            <a:r>
              <a:rPr lang="en-US" sz="2000" dirty="0" err="1"/>
              <a:t>Hambuger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isst</a:t>
            </a:r>
            <a:r>
              <a:rPr lang="en-US" sz="2000" dirty="0"/>
              <a:t> du </a:t>
            </a:r>
            <a:r>
              <a:rPr lang="en-US" sz="2000" dirty="0" err="1"/>
              <a:t>lieber</a:t>
            </a:r>
            <a:r>
              <a:rPr lang="en-US" sz="2000" dirty="0"/>
              <a:t> Bratwurst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isst</a:t>
            </a:r>
            <a:r>
              <a:rPr lang="en-US" sz="2000" dirty="0"/>
              <a:t> du </a:t>
            </a:r>
            <a:r>
              <a:rPr lang="en-US" sz="2000" dirty="0" err="1"/>
              <a:t>lieber</a:t>
            </a:r>
            <a:r>
              <a:rPr lang="en-US" sz="2000" dirty="0"/>
              <a:t> </a:t>
            </a:r>
            <a:r>
              <a:rPr lang="en-US" sz="2000" dirty="0" err="1"/>
              <a:t>keinen</a:t>
            </a:r>
            <a:r>
              <a:rPr lang="en-US" sz="2000" dirty="0"/>
              <a:t> </a:t>
            </a:r>
            <a:r>
              <a:rPr lang="en-US" sz="2000" dirty="0" err="1"/>
              <a:t>Fleisch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Partner Interview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7A12-A966-0248-8540-D240F3CC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4" y="3003532"/>
            <a:ext cx="6723004" cy="1654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4F188-9635-5647-8432-2142152E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3" y="504826"/>
            <a:ext cx="5841897" cy="718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1AEB4-AFE2-3E4B-9098-DEC983263490}"/>
              </a:ext>
            </a:extLst>
          </p:cNvPr>
          <p:cNvSpPr txBox="1"/>
          <p:nvPr/>
        </p:nvSpPr>
        <p:spPr>
          <a:xfrm>
            <a:off x="428625" y="1328738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Trägst</a:t>
            </a:r>
            <a:r>
              <a:rPr lang="en-US" sz="2800" dirty="0"/>
              <a:t> du </a:t>
            </a:r>
            <a:r>
              <a:rPr lang="en-US" sz="2800" dirty="0" err="1"/>
              <a:t>lieber</a:t>
            </a:r>
            <a:r>
              <a:rPr lang="en-US" sz="2800" dirty="0"/>
              <a:t> Lederhosen</a:t>
            </a:r>
          </a:p>
          <a:p>
            <a:r>
              <a:rPr lang="en-US" sz="2800" dirty="0"/>
              <a:t>ODER </a:t>
            </a:r>
          </a:p>
          <a:p>
            <a:r>
              <a:rPr lang="en-US" sz="2800" dirty="0" err="1"/>
              <a:t>trägst</a:t>
            </a:r>
            <a:r>
              <a:rPr lang="en-US" sz="2800" dirty="0"/>
              <a:t> du </a:t>
            </a:r>
            <a:r>
              <a:rPr lang="en-US" sz="2800" dirty="0" err="1"/>
              <a:t>lieber</a:t>
            </a:r>
            <a:r>
              <a:rPr lang="en-US" sz="2800" dirty="0"/>
              <a:t> Shorts?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22C86-CAF4-9943-AA9D-86DA7B306A77}"/>
              </a:ext>
            </a:extLst>
          </p:cNvPr>
          <p:cNvSpPr txBox="1"/>
          <p:nvPr/>
        </p:nvSpPr>
        <p:spPr>
          <a:xfrm>
            <a:off x="428625" y="4900613"/>
            <a:ext cx="11301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Annabelle 2. Norah 3. Saskia 4. Emma C. 5. Nikita 6. Tessa 7. </a:t>
            </a:r>
            <a:r>
              <a:rPr lang="en-US" dirty="0" err="1"/>
              <a:t>Yier</a:t>
            </a:r>
            <a:r>
              <a:rPr lang="en-US" dirty="0"/>
              <a:t> 8. Anna 9. </a:t>
            </a:r>
            <a:r>
              <a:rPr lang="en-US" dirty="0" err="1"/>
              <a:t>Adylade</a:t>
            </a:r>
            <a:r>
              <a:rPr lang="en-US" dirty="0"/>
              <a:t> 10. Clara 11. Michelle 12. Marissa 13. Lily 14. </a:t>
            </a:r>
            <a:r>
              <a:rPr lang="en-US" dirty="0" err="1"/>
              <a:t>Sangrou</a:t>
            </a:r>
            <a:r>
              <a:rPr lang="en-US" dirty="0"/>
              <a:t> 15. </a:t>
            </a:r>
            <a:r>
              <a:rPr lang="en-US" dirty="0" err="1"/>
              <a:t>Pey</a:t>
            </a:r>
            <a:r>
              <a:rPr lang="en-US" dirty="0"/>
              <a:t> 16. Aliya 17. Avalon 18. </a:t>
            </a:r>
            <a:r>
              <a:rPr lang="en-US" dirty="0" err="1"/>
              <a:t>Xinrui</a:t>
            </a:r>
            <a:r>
              <a:rPr lang="en-US" dirty="0"/>
              <a:t>  19. </a:t>
            </a:r>
            <a:r>
              <a:rPr lang="en-US" dirty="0" err="1"/>
              <a:t>Sangrou</a:t>
            </a:r>
            <a:r>
              <a:rPr lang="en-US" dirty="0"/>
              <a:t> 20. Emma U 21. Claire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Gerade</a:t>
            </a:r>
            <a:r>
              <a:rPr lang="en-US" dirty="0"/>
              <a:t> </a:t>
            </a:r>
            <a:r>
              <a:rPr lang="en-US" dirty="0" err="1"/>
              <a:t>Zahlen</a:t>
            </a:r>
            <a:r>
              <a:rPr lang="en-US" dirty="0"/>
              <a:t>: in Google Doc </a:t>
            </a:r>
            <a:r>
              <a:rPr lang="en-US" dirty="0" err="1"/>
              <a:t>schreiben</a:t>
            </a:r>
            <a:r>
              <a:rPr lang="en-US" dirty="0"/>
              <a:t> </a:t>
            </a:r>
          </a:p>
          <a:p>
            <a:r>
              <a:rPr lang="en-US" dirty="0" err="1"/>
              <a:t>Ungerade</a:t>
            </a:r>
            <a:r>
              <a:rPr lang="en-US" dirty="0"/>
              <a:t> </a:t>
            </a:r>
            <a:r>
              <a:rPr lang="en-US" dirty="0" err="1"/>
              <a:t>Zahlen</a:t>
            </a:r>
            <a:r>
              <a:rPr lang="en-US" dirty="0"/>
              <a:t>: </a:t>
            </a:r>
            <a:r>
              <a:rPr lang="en-US" dirty="0" err="1"/>
              <a:t>Mündlich</a:t>
            </a:r>
            <a:r>
              <a:rPr lang="en-US" dirty="0"/>
              <a:t> </a:t>
            </a:r>
            <a:r>
              <a:rPr lang="en-US" dirty="0" err="1"/>
              <a:t>geben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760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CB31-2313-F743-9E92-8D41D68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Beachten</a:t>
            </a:r>
            <a:r>
              <a:rPr lang="en-US" b="1" dirty="0"/>
              <a:t> Sie KASUS!!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4FD5-4EE6-C845-BFF3-DD8A32CF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Hast du </a:t>
            </a:r>
            <a:r>
              <a:rPr lang="en-US" sz="3600" dirty="0" err="1"/>
              <a:t>lieber</a:t>
            </a:r>
            <a:r>
              <a:rPr lang="en-US" sz="3600" dirty="0"/>
              <a:t> </a:t>
            </a:r>
            <a:r>
              <a:rPr lang="en-US" sz="3600" dirty="0">
                <a:highlight>
                  <a:srgbClr val="FFFF00"/>
                </a:highlight>
              </a:rPr>
              <a:t>den</a:t>
            </a:r>
            <a:r>
              <a:rPr lang="en-US" sz="3600" dirty="0"/>
              <a:t> Computer </a:t>
            </a:r>
            <a:r>
              <a:rPr lang="en-US" sz="3600" dirty="0" err="1"/>
              <a:t>oder</a:t>
            </a:r>
            <a:r>
              <a:rPr lang="en-US" sz="3600" dirty="0"/>
              <a:t> hast du </a:t>
            </a:r>
            <a:r>
              <a:rPr lang="en-US" sz="3600" dirty="0" err="1"/>
              <a:t>lieber</a:t>
            </a:r>
            <a:r>
              <a:rPr lang="en-US" sz="3600" dirty="0"/>
              <a:t> </a:t>
            </a:r>
            <a:r>
              <a:rPr lang="en-US" sz="3600" dirty="0">
                <a:highlight>
                  <a:srgbClr val="FFFF00"/>
                </a:highlight>
              </a:rPr>
              <a:t>den</a:t>
            </a:r>
            <a:r>
              <a:rPr lang="en-US" sz="3600" dirty="0"/>
              <a:t> </a:t>
            </a:r>
            <a:r>
              <a:rPr lang="en-US" sz="3600" dirty="0" err="1"/>
              <a:t>Fernseher</a:t>
            </a:r>
            <a:r>
              <a:rPr lang="en-US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0081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364</Words>
  <Application>Microsoft Macintosh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Beachten Sie KASUS!!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15</cp:revision>
  <dcterms:created xsi:type="dcterms:W3CDTF">2020-10-11T19:12:39Z</dcterms:created>
  <dcterms:modified xsi:type="dcterms:W3CDTF">2020-10-12T13:40:24Z</dcterms:modified>
</cp:coreProperties>
</file>