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8" r:id="rId4"/>
    <p:sldId id="257" r:id="rId5"/>
    <p:sldId id="259" r:id="rId6"/>
    <p:sldId id="261" r:id="rId7"/>
    <p:sldId id="262" r:id="rId8"/>
    <p:sldId id="260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59"/>
  </p:normalViewPr>
  <p:slideViewPr>
    <p:cSldViewPr snapToGrid="0" snapToObjects="1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4823-CB04-B746-80BB-8DF56C09C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096D5-73D0-9F42-B842-3DB908D03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970EF-A0E1-F94B-9387-469BB06E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08FBA-EE1B-3049-8964-8CC47E0D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B870B-4352-524A-95A1-E3A2D7FA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5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3FA5-F6A6-0E41-9196-AC278E0E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A4A20-0371-BE41-86A5-23DD465B3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DE79F-ACCB-E14C-8D62-30C8B723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3BECF-842E-7849-B7F1-2CA1416C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9AF90-F542-B24A-AD30-B22FD033E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0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A5600F-8EEE-3843-A3C9-410C8EE36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6D09E-DAD7-224F-992B-E7DA40ECB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F548-93E8-834F-870F-F66BA196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7AA06-8D25-1042-B69D-D760F671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22D4D-AB42-4B42-9B32-7757EF64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5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FC773-7B73-EB4E-99D5-82DDEC91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04E4F-F73C-5A4C-9702-9AF0814C2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D840F-3B79-FA40-B312-0AEDE6D50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7ED1-7BDE-DE43-AADE-E5EC9FC1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CB98B-51FD-B44F-A618-44ED3B35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DC9E-8B7F-084B-AB8E-22CAB430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5B78D-1F09-C74B-AFF0-3CCCF102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A921C-6267-A94C-9DF3-4828B3F5D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1D7B-EB35-DD43-9271-DE414ACC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1B904-9DA1-CE4A-B8F2-54D7B4B1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7758-0458-3A4F-9094-0E79DF66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D436D-258C-904B-917E-2B01E612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89DB8-6974-884F-B354-22EC4FA93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DC3C9-9012-2B4E-8B32-4C13CF39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79008-B06C-FC40-B6A0-24A89661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FE4A0-1B35-6A4F-9578-AC278DD7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8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79DCC-A231-2247-B852-4AB314EC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E272B-DA4F-6E44-8843-1E453661C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49C68-F6A1-8843-8FCB-E7913D565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251EB-DA04-024C-9328-5824219FF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DA30E-73EF-8E46-A4A7-3365EF7B5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16904A-7AAE-9348-B60A-AD8D89289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048C9-D7D7-164C-B216-DF876F7A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D1F24-D1DC-E44A-BF01-376AF9A6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1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EF64-C5B5-454F-B0A9-8BDE0ACB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CC59CB-9C61-8F44-BDFB-0E22B87C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AEE12-26B2-C447-B981-AD15CED2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687A7-C189-3244-8C37-DB002E03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1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CF1503-97A6-4446-AC7D-108D5DC8D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0BA6A-9772-9044-A49C-23FEB637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E9EF7-22BC-014C-ACA5-01EB9FDE8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7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D373-C0DC-D245-A42B-509DDA12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07E26-17E4-D549-80B2-E499E3A8B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6E316-0DB8-9448-BA40-3962FBC0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F137D-5DD6-4C42-AB28-F2DD13D3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C47F4-4FA7-224B-AD14-946ED59F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B6A26-8DA3-114E-932F-ADFE26C5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0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036D-A088-9442-871C-8BAB560F9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65E37D-04A2-D845-A872-C2B812AAC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96DA3-C979-124A-861B-43F0883C5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635F9-F660-A245-B79F-667AE475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62468-2AF8-FF4C-B6C8-58CD471C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B5900-1E46-C748-9ACD-41D42761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2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3F8FEC-D51F-7B43-8A68-DD2FFCF4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B4B62-9FE5-7744-B8BD-D9EFFEA0D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4A31C-32C8-824F-A658-C26D73ABE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7F50C-2439-3E47-90C5-ED83E1E27739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7E32-2E08-9848-BD8E-0B832551A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A78BC-1035-044A-9E33-A5C2612A6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D2ABE-1A00-6B4F-804A-97817F85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nz.de/nachrichten/heidelberg_artikel,-corona-krise-diese-restaurants-in-heidelberg-bieten-homeservice-an-_arid,506221.html" TargetMode="External"/><Relationship Id="rId2" Type="http://schemas.openxmlformats.org/officeDocument/2006/relationships/hyperlink" Target="https://www.heidelberg.de/hd/HD/Leben/Gastronomi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B508DC-CCDC-D443-8157-A2DFD20D3DBB}"/>
              </a:ext>
            </a:extLst>
          </p:cNvPr>
          <p:cNvSpPr txBox="1"/>
          <p:nvPr/>
        </p:nvSpPr>
        <p:spPr>
          <a:xfrm>
            <a:off x="613611" y="613611"/>
            <a:ext cx="111412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14. </a:t>
            </a:r>
            <a:r>
              <a:rPr lang="en-US" sz="2000" dirty="0" err="1"/>
              <a:t>Oktober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-Warm Up: </a:t>
            </a:r>
          </a:p>
          <a:p>
            <a:r>
              <a:rPr lang="en-US" sz="2000" dirty="0"/>
              <a:t>-Was </a:t>
            </a:r>
            <a:r>
              <a:rPr lang="en-US" sz="2000" dirty="0" err="1"/>
              <a:t>sehen</a:t>
            </a:r>
            <a:r>
              <a:rPr lang="en-US" sz="2000" dirty="0"/>
              <a:t> Sie? </a:t>
            </a:r>
          </a:p>
          <a:p>
            <a:r>
              <a:rPr lang="en-US" sz="2000" dirty="0"/>
              <a:t>-</a:t>
            </a:r>
            <a:r>
              <a:rPr lang="en-US" sz="2000" dirty="0" err="1"/>
              <a:t>Wann</a:t>
            </a:r>
            <a:r>
              <a:rPr lang="en-US" sz="2000" dirty="0"/>
              <a:t> </a:t>
            </a:r>
            <a:r>
              <a:rPr lang="en-US" sz="2000" dirty="0" err="1"/>
              <a:t>essen</a:t>
            </a:r>
            <a:r>
              <a:rPr lang="en-US" sz="2000" dirty="0"/>
              <a:t> Sie was? </a:t>
            </a:r>
          </a:p>
          <a:p>
            <a:r>
              <a:rPr lang="en-US" sz="2000" dirty="0"/>
              <a:t>-</a:t>
            </a:r>
            <a:r>
              <a:rPr lang="en-US" sz="2000" dirty="0" err="1"/>
              <a:t>Möchten</a:t>
            </a:r>
            <a:r>
              <a:rPr lang="en-US" sz="2000" dirty="0"/>
              <a:t> + </a:t>
            </a:r>
            <a:r>
              <a:rPr lang="en-US" sz="2000" dirty="0" err="1"/>
              <a:t>Quantitäten</a:t>
            </a:r>
            <a:r>
              <a:rPr lang="en-US" sz="2000" dirty="0"/>
              <a:t> </a:t>
            </a:r>
          </a:p>
          <a:p>
            <a:r>
              <a:rPr lang="en-US" sz="2000" dirty="0"/>
              <a:t>-</a:t>
            </a:r>
            <a:r>
              <a:rPr lang="en-US" sz="2000" dirty="0" err="1"/>
              <a:t>Wohin</a:t>
            </a:r>
            <a:r>
              <a:rPr lang="en-US" sz="2000" dirty="0"/>
              <a:t> </a:t>
            </a:r>
            <a:r>
              <a:rPr lang="en-US" sz="2000" dirty="0" err="1"/>
              <a:t>gehen</a:t>
            </a:r>
            <a:r>
              <a:rPr lang="en-US" sz="2000" dirty="0"/>
              <a:t> Sie </a:t>
            </a:r>
            <a:r>
              <a:rPr lang="en-US" sz="2000" dirty="0" err="1"/>
              <a:t>einkaufen</a:t>
            </a:r>
            <a:r>
              <a:rPr lang="en-US" sz="2000" dirty="0"/>
              <a:t>? </a:t>
            </a:r>
          </a:p>
          <a:p>
            <a:r>
              <a:rPr lang="en-US" sz="2000" dirty="0"/>
              <a:t>-Wie </a:t>
            </a:r>
            <a:r>
              <a:rPr lang="en-US" sz="2000" dirty="0" err="1"/>
              <a:t>viel</a:t>
            </a:r>
            <a:r>
              <a:rPr lang="en-US" sz="2000" dirty="0"/>
              <a:t> </a:t>
            </a:r>
            <a:r>
              <a:rPr lang="en-US" sz="2000" dirty="0" err="1"/>
              <a:t>isst</a:t>
            </a:r>
            <a:r>
              <a:rPr lang="en-US" sz="2000" dirty="0"/>
              <a:t> man in Deutschland? </a:t>
            </a:r>
          </a:p>
          <a:p>
            <a:r>
              <a:rPr lang="en-US" sz="2000" dirty="0"/>
              <a:t>-</a:t>
            </a:r>
            <a:r>
              <a:rPr lang="en-US" sz="2000" dirty="0" err="1"/>
              <a:t>Supergeil</a:t>
            </a:r>
            <a:r>
              <a:rPr lang="en-US" sz="2000" dirty="0"/>
              <a:t> – </a:t>
            </a:r>
            <a:r>
              <a:rPr lang="en-US" sz="2000" dirty="0" err="1"/>
              <a:t>Welche</a:t>
            </a:r>
            <a:r>
              <a:rPr lang="en-US" sz="2000" dirty="0"/>
              <a:t> </a:t>
            </a:r>
            <a:r>
              <a:rPr lang="en-US" sz="2000" dirty="0" err="1"/>
              <a:t>Lebensmittel</a:t>
            </a:r>
            <a:r>
              <a:rPr lang="en-US" sz="2000" dirty="0"/>
              <a:t> </a:t>
            </a:r>
            <a:r>
              <a:rPr lang="en-US" sz="2000" dirty="0" err="1"/>
              <a:t>sehen</a:t>
            </a:r>
            <a:r>
              <a:rPr lang="en-US" sz="2000" dirty="0"/>
              <a:t> Sie </a:t>
            </a:r>
            <a:r>
              <a:rPr lang="en-US" sz="2000" dirty="0" err="1"/>
              <a:t>oder</a:t>
            </a:r>
            <a:r>
              <a:rPr lang="en-US" sz="2000" dirty="0"/>
              <a:t> </a:t>
            </a:r>
            <a:r>
              <a:rPr lang="en-US" sz="2000" dirty="0" err="1"/>
              <a:t>hören</a:t>
            </a:r>
            <a:r>
              <a:rPr lang="en-US" sz="2000" dirty="0"/>
              <a:t> Sie? </a:t>
            </a:r>
            <a:r>
              <a:rPr lang="en-US" sz="2000" dirty="0" err="1"/>
              <a:t>Welche</a:t>
            </a:r>
            <a:r>
              <a:rPr lang="en-US" sz="2000" dirty="0"/>
              <a:t> </a:t>
            </a:r>
            <a:r>
              <a:rPr lang="en-US" sz="2000" dirty="0" err="1"/>
              <a:t>Adjektive</a:t>
            </a:r>
            <a:r>
              <a:rPr lang="en-US" sz="2000" dirty="0"/>
              <a:t>?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HA: </a:t>
            </a:r>
          </a:p>
          <a:p>
            <a:r>
              <a:rPr lang="en-US" sz="2000" dirty="0"/>
              <a:t>-in Moodle: </a:t>
            </a:r>
            <a:r>
              <a:rPr lang="en-US" sz="2000" dirty="0" err="1"/>
              <a:t>Satzkorrekturen</a:t>
            </a:r>
            <a:r>
              <a:rPr lang="en-US" sz="2000" dirty="0"/>
              <a:t>, </a:t>
            </a:r>
          </a:p>
          <a:p>
            <a:r>
              <a:rPr lang="en-US" sz="2000" dirty="0"/>
              <a:t>+</a:t>
            </a:r>
            <a:r>
              <a:rPr lang="en-US" sz="2000" dirty="0" err="1"/>
              <a:t>Schreibaufgabe</a:t>
            </a:r>
            <a:r>
              <a:rPr lang="en-US" sz="2000" dirty="0"/>
              <a:t> 3,2 und 4,1 am </a:t>
            </a:r>
            <a:r>
              <a:rPr lang="en-US" sz="2000" dirty="0" err="1"/>
              <a:t>Samstag</a:t>
            </a:r>
            <a:r>
              <a:rPr lang="en-US" sz="2000" dirty="0"/>
              <a:t> um </a:t>
            </a:r>
            <a:r>
              <a:rPr lang="en-US" sz="2000" dirty="0" err="1"/>
              <a:t>Mitternacht</a:t>
            </a:r>
            <a:r>
              <a:rPr lang="en-US" sz="2000" dirty="0"/>
              <a:t> </a:t>
            </a:r>
            <a:r>
              <a:rPr lang="en-US" sz="2000" dirty="0" err="1"/>
              <a:t>fällig</a:t>
            </a:r>
            <a:r>
              <a:rPr lang="en-US" sz="2000" dirty="0"/>
              <a:t> </a:t>
            </a:r>
          </a:p>
          <a:p>
            <a:r>
              <a:rPr lang="en-US" sz="2000" dirty="0"/>
              <a:t>-in MindTap: 33, 34, 35, 36, 42</a:t>
            </a:r>
          </a:p>
          <a:p>
            <a:endParaRPr lang="en-US" sz="2000" dirty="0"/>
          </a:p>
          <a:p>
            <a:r>
              <a:rPr lang="en-US" sz="2000" dirty="0"/>
              <a:t>Morgen: </a:t>
            </a:r>
            <a:r>
              <a:rPr lang="en-US" sz="2000" dirty="0" err="1"/>
              <a:t>Absprung</a:t>
            </a:r>
            <a:r>
              <a:rPr lang="en-US" sz="2000" dirty="0"/>
              <a:t> Text  </a:t>
            </a:r>
          </a:p>
        </p:txBody>
      </p:sp>
    </p:spTree>
    <p:extLst>
      <p:ext uri="{BB962C8B-B14F-4D97-AF65-F5344CB8AC3E}">
        <p14:creationId xmlns:p14="http://schemas.microsoft.com/office/powerpoint/2010/main" val="2329992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AF85-82E5-F14A-B081-276B9691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9285-0711-C843-981F-F037E544A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https://www.heidelberg.de/hd/HD/Leben/Gastronomie.html</a:t>
            </a:r>
            <a:endParaRPr lang="en-US" dirty="0"/>
          </a:p>
          <a:p>
            <a:r>
              <a:rPr lang="en-US" dirty="0">
                <a:hlinkClick r:id="rId3"/>
              </a:rPr>
              <a:t>https://www.rnz.de/nachrichten/heidelberg_artikel,-corona-krise-diese-restaurants-in-heidelberg-bieten-homeservice-an-_arid,506221.html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AF0F0-CF6E-9D4D-B86C-0C91288B1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Revisions 4,2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0A775-EDA9-4C4E-831D-3A71F5C80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Schreiben</a:t>
            </a:r>
            <a:r>
              <a:rPr lang="en-US" dirty="0"/>
              <a:t> Sie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Heimatstadt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Vokabeln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Wortdetektiv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,,</a:t>
            </a:r>
            <a:r>
              <a:rPr lang="en-US" dirty="0" err="1"/>
              <a:t>Absprung</a:t>
            </a:r>
            <a:r>
              <a:rPr lang="en-US" dirty="0"/>
              <a:t>” Text </a:t>
            </a:r>
            <a:r>
              <a:rPr lang="en-US" dirty="0">
                <a:highlight>
                  <a:srgbClr val="FFFF00"/>
                </a:highlight>
              </a:rPr>
              <a:t>(3 </a:t>
            </a:r>
            <a:r>
              <a:rPr lang="en-US" dirty="0" err="1">
                <a:highlight>
                  <a:srgbClr val="FFFF00"/>
                </a:highlight>
              </a:rPr>
              <a:t>Wörter</a:t>
            </a:r>
            <a:r>
              <a:rPr lang="en-US" dirty="0">
                <a:highlight>
                  <a:srgbClr val="FFFF00"/>
                </a:highlight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17169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89BD8-C0EF-8C4E-A60E-7A672568D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84" y="-96541"/>
            <a:ext cx="8314944" cy="67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EB6FC-D400-EB48-B228-894392795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371856"/>
            <a:ext cx="4517571" cy="252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640F2-7D96-A843-BA52-1A67B183F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952" y="296527"/>
            <a:ext cx="3564785" cy="2680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8F3B1-26AB-FE4A-91A6-A9F3358A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89" y="3429000"/>
            <a:ext cx="4322425" cy="2885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69AE9-EF94-8040-9C3B-304A1650A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374" y="3334172"/>
            <a:ext cx="5466080" cy="3074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1332C-1586-4340-9882-72DF4F037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420" y="410507"/>
            <a:ext cx="3130881" cy="2603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574B7-B771-334C-8F4F-E621711CD4FE}"/>
              </a:ext>
            </a:extLst>
          </p:cNvPr>
          <p:cNvSpPr txBox="1"/>
          <p:nvPr/>
        </p:nvSpPr>
        <p:spPr>
          <a:xfrm>
            <a:off x="2767584" y="2977025"/>
            <a:ext cx="201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Kräuter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971BA-A128-EF41-8B3B-DF361F64AED1}"/>
              </a:ext>
            </a:extLst>
          </p:cNvPr>
          <p:cNvSpPr txBox="1"/>
          <p:nvPr/>
        </p:nvSpPr>
        <p:spPr>
          <a:xfrm>
            <a:off x="266699" y="6408842"/>
            <a:ext cx="10986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Lebensmittel</a:t>
            </a:r>
            <a:r>
              <a:rPr lang="en-US" sz="2400" dirty="0"/>
              <a:t> </a:t>
            </a:r>
            <a:r>
              <a:rPr lang="en-US" sz="2400" dirty="0" err="1"/>
              <a:t>sehen</a:t>
            </a:r>
            <a:r>
              <a:rPr lang="en-US" sz="2400" dirty="0"/>
              <a:t> Sie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Foto</a:t>
            </a:r>
            <a:r>
              <a:rPr lang="en-US" sz="2400" dirty="0"/>
              <a:t>? AKK!!!! Ich </a:t>
            </a:r>
            <a:r>
              <a:rPr lang="en-US" sz="2400" dirty="0" err="1"/>
              <a:t>sehe</a:t>
            </a:r>
            <a:r>
              <a:rPr lang="en-US" sz="2400" dirty="0"/>
              <a:t> die </a:t>
            </a:r>
            <a:r>
              <a:rPr lang="en-US" sz="2400" dirty="0" err="1"/>
              <a:t>Kräuter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Foto</a:t>
            </a:r>
            <a:r>
              <a:rPr lang="en-US" sz="2400" dirty="0"/>
              <a:t> 1!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B28BB-F42E-074E-929E-5C16D4203CFF}"/>
              </a:ext>
            </a:extLst>
          </p:cNvPr>
          <p:cNvSpPr txBox="1"/>
          <p:nvPr/>
        </p:nvSpPr>
        <p:spPr>
          <a:xfrm>
            <a:off x="0" y="0"/>
            <a:ext cx="414528" cy="37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DD34F-D6AD-A040-B532-53A5F0EAF601}"/>
              </a:ext>
            </a:extLst>
          </p:cNvPr>
          <p:cNvSpPr txBox="1"/>
          <p:nvPr/>
        </p:nvSpPr>
        <p:spPr>
          <a:xfrm>
            <a:off x="4869614" y="0"/>
            <a:ext cx="29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3120DD-8857-894D-BD2F-46C7C6F0CED6}"/>
              </a:ext>
            </a:extLst>
          </p:cNvPr>
          <p:cNvSpPr txBox="1"/>
          <p:nvPr/>
        </p:nvSpPr>
        <p:spPr>
          <a:xfrm>
            <a:off x="8680704" y="0"/>
            <a:ext cx="475488" cy="37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454DB-59AD-034B-95B9-C87E879DCB43}"/>
              </a:ext>
            </a:extLst>
          </p:cNvPr>
          <p:cNvSpPr txBox="1"/>
          <p:nvPr/>
        </p:nvSpPr>
        <p:spPr>
          <a:xfrm>
            <a:off x="0" y="3243072"/>
            <a:ext cx="41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26C49B-72E1-B04D-A065-B5799D23B03A}"/>
              </a:ext>
            </a:extLst>
          </p:cNvPr>
          <p:cNvSpPr txBox="1"/>
          <p:nvPr/>
        </p:nvSpPr>
        <p:spPr>
          <a:xfrm>
            <a:off x="4869614" y="3334172"/>
            <a:ext cx="4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6325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5797A1-8C16-4241-B2EE-0364D2E28951}"/>
              </a:ext>
            </a:extLst>
          </p:cNvPr>
          <p:cNvSpPr txBox="1"/>
          <p:nvPr/>
        </p:nvSpPr>
        <p:spPr>
          <a:xfrm>
            <a:off x="853440" y="761883"/>
            <a:ext cx="61447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zum</a:t>
            </a:r>
            <a:r>
              <a:rPr lang="en-US" sz="2800" dirty="0"/>
              <a:t> </a:t>
            </a:r>
            <a:r>
              <a:rPr lang="en-US" sz="2800" dirty="0" err="1"/>
              <a:t>Frühstück</a:t>
            </a:r>
            <a:endParaRPr lang="en-US" sz="2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779C2-7D76-914D-A974-024FA0C55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6" y="1265790"/>
            <a:ext cx="4322425" cy="28850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3ACD7C-14F7-CE46-BC1F-A3047CD56760}"/>
              </a:ext>
            </a:extLst>
          </p:cNvPr>
          <p:cNvSpPr txBox="1"/>
          <p:nvPr/>
        </p:nvSpPr>
        <p:spPr>
          <a:xfrm>
            <a:off x="5285232" y="823438"/>
            <a:ext cx="275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zu</a:t>
            </a:r>
            <a:r>
              <a:rPr lang="en-US" sz="2800" dirty="0"/>
              <a:t> </a:t>
            </a:r>
            <a:r>
              <a:rPr lang="en-US" sz="2800" dirty="0" err="1"/>
              <a:t>Mittag</a:t>
            </a:r>
            <a:r>
              <a:rPr lang="en-US" sz="28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A729E-BF6A-164D-B4E8-28E0C3D04E36}"/>
              </a:ext>
            </a:extLst>
          </p:cNvPr>
          <p:cNvSpPr txBox="1"/>
          <p:nvPr/>
        </p:nvSpPr>
        <p:spPr>
          <a:xfrm>
            <a:off x="9023385" y="845331"/>
            <a:ext cx="2953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zum</a:t>
            </a:r>
            <a:r>
              <a:rPr lang="en-US" sz="2800" dirty="0"/>
              <a:t> </a:t>
            </a:r>
            <a:r>
              <a:rPr lang="en-US" sz="2800" dirty="0" err="1"/>
              <a:t>Abendessen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E1AEB-79F5-F543-9AA1-B4014287F1FC}"/>
              </a:ext>
            </a:extLst>
          </p:cNvPr>
          <p:cNvSpPr txBox="1"/>
          <p:nvPr/>
        </p:nvSpPr>
        <p:spPr>
          <a:xfrm>
            <a:off x="790882" y="4150804"/>
            <a:ext cx="330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Frühstück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2172DF-4547-3B49-BF6E-381C7936E119}"/>
              </a:ext>
            </a:extLst>
          </p:cNvPr>
          <p:cNvSpPr txBox="1"/>
          <p:nvPr/>
        </p:nvSpPr>
        <p:spPr>
          <a:xfrm>
            <a:off x="5084064" y="4000468"/>
            <a:ext cx="365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Mittagessen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EA822-A734-5C42-94D3-A576CCD47F7F}"/>
              </a:ext>
            </a:extLst>
          </p:cNvPr>
          <p:cNvSpPr txBox="1"/>
          <p:nvPr/>
        </p:nvSpPr>
        <p:spPr>
          <a:xfrm>
            <a:off x="9192768" y="4138845"/>
            <a:ext cx="248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Abendessen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BBE9B-B3C6-E04E-B2A6-1C35364244F1}"/>
              </a:ext>
            </a:extLst>
          </p:cNvPr>
          <p:cNvSpPr txBox="1"/>
          <p:nvPr/>
        </p:nvSpPr>
        <p:spPr>
          <a:xfrm>
            <a:off x="1524000" y="325726"/>
            <a:ext cx="97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Die </a:t>
            </a:r>
            <a:r>
              <a:rPr lang="en-US" sz="3200" dirty="0" err="1"/>
              <a:t>Mahlzeiten</a:t>
            </a:r>
            <a:r>
              <a:rPr lang="en-US" sz="3200" dirty="0"/>
              <a:t>: Was </a:t>
            </a:r>
            <a:r>
              <a:rPr lang="en-US" sz="3200" dirty="0" err="1"/>
              <a:t>möchten</a:t>
            </a:r>
            <a:r>
              <a:rPr lang="en-US" sz="3200" dirty="0"/>
              <a:t> Sie ….. </a:t>
            </a:r>
            <a:r>
              <a:rPr lang="en-US" sz="3200" dirty="0" err="1"/>
              <a:t>essen</a:t>
            </a:r>
            <a:r>
              <a:rPr lang="en-US" sz="3200" dirty="0"/>
              <a:t> </a:t>
            </a:r>
            <a:r>
              <a:rPr lang="en-US" sz="3200" dirty="0" err="1"/>
              <a:t>oder</a:t>
            </a:r>
            <a:r>
              <a:rPr lang="en-US" sz="3200" dirty="0"/>
              <a:t> </a:t>
            </a:r>
            <a:r>
              <a:rPr lang="en-US" sz="3200" dirty="0" err="1"/>
              <a:t>trinken</a:t>
            </a:r>
            <a:r>
              <a:rPr lang="en-US" sz="3200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A7788-EA31-CC48-9586-DE8C342ECF3E}"/>
              </a:ext>
            </a:extLst>
          </p:cNvPr>
          <p:cNvSpPr txBox="1"/>
          <p:nvPr/>
        </p:nvSpPr>
        <p:spPr>
          <a:xfrm>
            <a:off x="2999232" y="4953732"/>
            <a:ext cx="619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highlight>
                  <a:srgbClr val="00FFFF"/>
                </a:highlight>
              </a:rPr>
              <a:t>Partner Interview!</a:t>
            </a:r>
          </a:p>
          <a:p>
            <a:pPr algn="ctr"/>
            <a:r>
              <a:rPr lang="en-US" sz="3600" dirty="0" err="1">
                <a:highlight>
                  <a:srgbClr val="00FFFF"/>
                </a:highlight>
              </a:rPr>
              <a:t>möchten</a:t>
            </a:r>
            <a:r>
              <a:rPr lang="en-US" sz="3600" dirty="0">
                <a:highlight>
                  <a:srgbClr val="00FFFF"/>
                </a:highlight>
              </a:rPr>
              <a:t>, </a:t>
            </a:r>
            <a:r>
              <a:rPr lang="en-US" sz="3600" dirty="0" err="1">
                <a:highlight>
                  <a:srgbClr val="00FFFF"/>
                </a:highlight>
              </a:rPr>
              <a:t>sondern</a:t>
            </a:r>
            <a:r>
              <a:rPr lang="en-US" sz="36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2D2AAE-1B44-AA48-BDC7-2896B739C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651" y="1265790"/>
            <a:ext cx="4191331" cy="2838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902B1B-8A42-3C44-B7C2-4664F6183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665" y="1265790"/>
            <a:ext cx="3162771" cy="2873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6378EA-DAA1-CF41-B725-EEDC9E8B2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26" y="4520136"/>
            <a:ext cx="3664355" cy="22859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2BEB2E-596C-D44C-9704-D45CA82E5A80}"/>
              </a:ext>
            </a:extLst>
          </p:cNvPr>
          <p:cNvSpPr txBox="1"/>
          <p:nvPr/>
        </p:nvSpPr>
        <p:spPr>
          <a:xfrm>
            <a:off x="3837581" y="6347608"/>
            <a:ext cx="168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Snack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266020-57B4-E141-9C3C-8AFDEAC5B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833" y="4446273"/>
            <a:ext cx="3162772" cy="2146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97DCCD-A667-A84B-BCCE-F91A21C6851B}"/>
              </a:ext>
            </a:extLst>
          </p:cNvPr>
          <p:cNvSpPr txBox="1"/>
          <p:nvPr/>
        </p:nvSpPr>
        <p:spPr>
          <a:xfrm>
            <a:off x="7469453" y="6467771"/>
            <a:ext cx="168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</a:t>
            </a:r>
            <a:r>
              <a:rPr lang="en-US" dirty="0" err="1"/>
              <a:t>Nachtisch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3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7F3A-51EB-6145-BE18-E6D00F95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0235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Wohin</a:t>
            </a:r>
            <a:r>
              <a:rPr lang="en-US" sz="3600" b="1" dirty="0"/>
              <a:t> </a:t>
            </a:r>
            <a:r>
              <a:rPr lang="en-US" sz="3600" b="1" dirty="0" err="1"/>
              <a:t>gehen</a:t>
            </a:r>
            <a:r>
              <a:rPr lang="en-US" sz="3600" b="1" dirty="0"/>
              <a:t> Sie </a:t>
            </a:r>
            <a:r>
              <a:rPr lang="en-US" sz="3600" b="1" dirty="0" err="1"/>
              <a:t>einkaufen</a:t>
            </a:r>
            <a:r>
              <a:rPr lang="en-US" sz="3600" b="1" dirty="0"/>
              <a:t>? Was </a:t>
            </a:r>
            <a:r>
              <a:rPr lang="en-US" sz="3600" b="1" dirty="0" err="1"/>
              <a:t>kaufen</a:t>
            </a:r>
            <a:r>
              <a:rPr lang="en-US" sz="3600" b="1" dirty="0"/>
              <a:t> Sie da?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2B08D-1C35-FD40-B141-E45F5E0B2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216" y="512064"/>
            <a:ext cx="6534912" cy="2160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166F3-83DA-3F4A-BC30-85911A522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064"/>
            <a:ext cx="6823460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1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B231-EBBC-AF48-A4BB-9D7524A2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6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Wie </a:t>
            </a:r>
            <a:r>
              <a:rPr lang="en-US" b="1" dirty="0" err="1"/>
              <a:t>viel</a:t>
            </a:r>
            <a:r>
              <a:rPr lang="en-US" b="1" dirty="0"/>
              <a:t> </a:t>
            </a:r>
            <a:r>
              <a:rPr lang="en-US" b="1" dirty="0" err="1"/>
              <a:t>essen</a:t>
            </a:r>
            <a:r>
              <a:rPr lang="en-US" b="1" dirty="0"/>
              <a:t> die </a:t>
            </a:r>
            <a:r>
              <a:rPr lang="en-US" b="1" dirty="0" err="1"/>
              <a:t>Deutschen</a:t>
            </a:r>
            <a:r>
              <a:rPr lang="en-US" b="1" dirty="0"/>
              <a:t> </a:t>
            </a:r>
            <a:r>
              <a:rPr lang="en-US" b="1" dirty="0" err="1"/>
              <a:t>jährlich</a:t>
            </a:r>
            <a:r>
              <a:rPr lang="en-US" b="1" dirty="0"/>
              <a:t>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DF92F-8B42-994F-A07B-C8C14FE8142B}"/>
              </a:ext>
            </a:extLst>
          </p:cNvPr>
          <p:cNvSpPr/>
          <p:nvPr/>
        </p:nvSpPr>
        <p:spPr>
          <a:xfrm>
            <a:off x="701040" y="1576477"/>
            <a:ext cx="10515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Pro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Lebensmittel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wie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viel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isst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 man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jährlich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monatlich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? </a:t>
            </a:r>
            <a:endParaRPr lang="en-US" sz="32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Wie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viel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kostet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 es? (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wenn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 es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sagt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)</a:t>
            </a:r>
            <a:endParaRPr lang="en-US" sz="32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+1 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andere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 Info /</a:t>
            </a:r>
            <a:r>
              <a:rPr lang="en-US" sz="3200" dirty="0" err="1">
                <a:solidFill>
                  <a:srgbClr val="222222"/>
                </a:solidFill>
                <a:latin typeface="Calibri" panose="020F0502020204030204" pitchFamily="34" charset="0"/>
              </a:rPr>
              <a:t>Vokabeln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</a:rPr>
              <a:t> </a:t>
            </a:r>
            <a:endParaRPr lang="en-US" sz="32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US" dirty="0"/>
            </a:br>
            <a:r>
              <a:rPr lang="en-US" dirty="0" err="1"/>
              <a:t>Partnerarbeit</a:t>
            </a:r>
            <a:r>
              <a:rPr lang="en-US" dirty="0"/>
              <a:t>!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3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8E81-C47E-0845-9C19-75D55AA9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4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 </a:t>
            </a:r>
            <a:r>
              <a:rPr lang="en-US" b="1" dirty="0" err="1"/>
              <a:t>Quantität</a:t>
            </a:r>
            <a:r>
              <a:rPr lang="en-US" b="1" dirty="0"/>
              <a:t> – </a:t>
            </a:r>
            <a:r>
              <a:rPr lang="en-US" b="1" dirty="0" err="1"/>
              <a:t>wie</a:t>
            </a:r>
            <a:r>
              <a:rPr lang="en-US" b="1" dirty="0"/>
              <a:t> </a:t>
            </a:r>
            <a:r>
              <a:rPr lang="en-US" b="1" dirty="0" err="1"/>
              <a:t>viel</a:t>
            </a:r>
            <a:r>
              <a:rPr lang="en-US" b="1" dirty="0"/>
              <a:t>/</a:t>
            </a:r>
            <a:r>
              <a:rPr lang="en-US" b="1" dirty="0">
                <a:highlight>
                  <a:srgbClr val="FFFF00"/>
                </a:highlight>
              </a:rPr>
              <a:t>e</a:t>
            </a:r>
            <a:r>
              <a:rPr lang="en-US" b="1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E147D-D0BE-7940-ADEB-F7C9E426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664" y="1052798"/>
            <a:ext cx="10515600" cy="5440077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Stück</a:t>
            </a:r>
            <a:endParaRPr lang="en-US" dirty="0"/>
          </a:p>
          <a:p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Glas</a:t>
            </a:r>
            <a:r>
              <a:rPr lang="en-US" dirty="0"/>
              <a:t> </a:t>
            </a:r>
          </a:p>
          <a:p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Tasse</a:t>
            </a:r>
            <a:r>
              <a:rPr lang="en-US" dirty="0"/>
              <a:t>  / die </a:t>
            </a:r>
            <a:r>
              <a:rPr lang="en-US" dirty="0" err="1"/>
              <a:t>Tassen</a:t>
            </a:r>
            <a:endParaRPr lang="en-US" dirty="0"/>
          </a:p>
          <a:p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Scheibe</a:t>
            </a:r>
            <a:r>
              <a:rPr lang="en-US" dirty="0"/>
              <a:t> /die </a:t>
            </a:r>
            <a:r>
              <a:rPr lang="en-US" dirty="0" err="1"/>
              <a:t>Scheiben</a:t>
            </a:r>
            <a:endParaRPr lang="en-US" dirty="0"/>
          </a:p>
          <a:p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Flasche</a:t>
            </a:r>
            <a:r>
              <a:rPr lang="en-US" dirty="0"/>
              <a:t> /die </a:t>
            </a:r>
            <a:r>
              <a:rPr lang="en-US" dirty="0" err="1"/>
              <a:t>Flaschen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dirty="0"/>
              <a:t> Wasser </a:t>
            </a:r>
            <a:r>
              <a:rPr lang="en-US" dirty="0" err="1"/>
              <a:t>trinken</a:t>
            </a:r>
            <a:r>
              <a:rPr lang="en-US" dirty="0"/>
              <a:t> Sie </a:t>
            </a:r>
            <a:r>
              <a:rPr lang="en-US" dirty="0" err="1"/>
              <a:t>normalerweise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dirty="0" err="1"/>
              <a:t>trinken</a:t>
            </a:r>
            <a:r>
              <a:rPr lang="en-US" dirty="0"/>
              <a:t> Sie </a:t>
            </a:r>
            <a:r>
              <a:rPr lang="en-US" dirty="0" err="1"/>
              <a:t>jeden</a:t>
            </a:r>
            <a:r>
              <a:rPr lang="en-US" dirty="0"/>
              <a:t> Tag? Ich </a:t>
            </a:r>
            <a:r>
              <a:rPr lang="en-US" dirty="0" err="1"/>
              <a:t>trinke</a:t>
            </a:r>
            <a:r>
              <a:rPr lang="en-US" dirty="0"/>
              <a:t> 5 </a:t>
            </a:r>
            <a:r>
              <a:rPr lang="en-US" dirty="0" err="1"/>
              <a:t>Tassen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Tag. </a:t>
            </a:r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Obst</a:t>
            </a:r>
            <a:r>
              <a:rPr lang="en-US" dirty="0"/>
              <a:t> </a:t>
            </a:r>
            <a:r>
              <a:rPr lang="en-US" dirty="0" err="1"/>
              <a:t>kaufen</a:t>
            </a:r>
            <a:r>
              <a:rPr lang="en-US" dirty="0"/>
              <a:t>/</a:t>
            </a:r>
            <a:r>
              <a:rPr lang="en-US" dirty="0" err="1"/>
              <a:t>essen</a:t>
            </a:r>
            <a:r>
              <a:rPr lang="en-US" dirty="0"/>
              <a:t> Sie in der </a:t>
            </a:r>
            <a:r>
              <a:rPr lang="en-US" dirty="0" err="1"/>
              <a:t>Woche</a:t>
            </a:r>
            <a:r>
              <a:rPr lang="en-US" dirty="0"/>
              <a:t>? (kg)</a:t>
            </a:r>
          </a:p>
          <a:p>
            <a:pPr marL="0" indent="0">
              <a:buNone/>
            </a:pPr>
            <a:r>
              <a:rPr lang="en-US" dirty="0"/>
              <a:t>Wie </a:t>
            </a:r>
            <a:r>
              <a:rPr lang="en-US" dirty="0" err="1"/>
              <a:t>viel</a:t>
            </a:r>
            <a:r>
              <a:rPr lang="en-US" b="1" dirty="0" err="1"/>
              <a:t>e</a:t>
            </a:r>
            <a:r>
              <a:rPr lang="en-US" b="1" dirty="0"/>
              <a:t> </a:t>
            </a:r>
            <a:r>
              <a:rPr lang="en-US" dirty="0" err="1"/>
              <a:t>Scheibe</a:t>
            </a:r>
            <a:r>
              <a:rPr lang="en-US" b="1" dirty="0" err="1"/>
              <a:t>n</a:t>
            </a:r>
            <a:r>
              <a:rPr lang="en-US" dirty="0"/>
              <a:t> </a:t>
            </a:r>
            <a:r>
              <a:rPr lang="en-US" dirty="0" err="1"/>
              <a:t>Brot</a:t>
            </a:r>
            <a:r>
              <a:rPr lang="en-US" dirty="0"/>
              <a:t> </a:t>
            </a:r>
            <a:r>
              <a:rPr lang="en-US" dirty="0" err="1"/>
              <a:t>essen</a:t>
            </a:r>
            <a:r>
              <a:rPr lang="en-US" dirty="0"/>
              <a:t> Sie pro Tag?  </a:t>
            </a:r>
          </a:p>
          <a:p>
            <a:pPr marL="0" indent="0">
              <a:buNone/>
            </a:pPr>
            <a:r>
              <a:rPr lang="en-US" dirty="0" err="1">
                <a:highlight>
                  <a:srgbClr val="00FFFF"/>
                </a:highlight>
              </a:rPr>
              <a:t>Schreiben</a:t>
            </a:r>
            <a:r>
              <a:rPr lang="en-US" dirty="0">
                <a:highlight>
                  <a:srgbClr val="00FFFF"/>
                </a:highlight>
              </a:rPr>
              <a:t> Sie </a:t>
            </a:r>
            <a:r>
              <a:rPr lang="en-US" dirty="0" err="1">
                <a:highlight>
                  <a:srgbClr val="00FFFF"/>
                </a:highlight>
              </a:rPr>
              <a:t>eine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Frage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mit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Quantität</a:t>
            </a:r>
            <a:r>
              <a:rPr lang="en-US" dirty="0">
                <a:highlight>
                  <a:srgbClr val="00FFFF"/>
                </a:highlight>
              </a:rPr>
              <a:t> und Zeit in Google Doc!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68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DF26-26B4-9844-8B77-36C93D08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C8865-8912-8D45-BE47-7F44BA30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35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335</Words>
  <Application>Microsoft Macintosh PowerPoint</Application>
  <PresentationFormat>Widescreen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Revisions 4,2 </vt:lpstr>
      <vt:lpstr>PowerPoint Presentation</vt:lpstr>
      <vt:lpstr>PowerPoint Presentation</vt:lpstr>
      <vt:lpstr>PowerPoint Presentation</vt:lpstr>
      <vt:lpstr>Wohin gehen Sie einkaufen? Was kaufen Sie da? </vt:lpstr>
      <vt:lpstr>Wie viel essen die Deutschen jährlich? </vt:lpstr>
      <vt:lpstr>Die Quantität – wie viel/e…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13</cp:revision>
  <dcterms:created xsi:type="dcterms:W3CDTF">2020-10-13T13:34:16Z</dcterms:created>
  <dcterms:modified xsi:type="dcterms:W3CDTF">2020-10-14T13:17:23Z</dcterms:modified>
</cp:coreProperties>
</file>