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59" r:id="rId5"/>
    <p:sldId id="261" r:id="rId6"/>
    <p:sldId id="263" r:id="rId7"/>
    <p:sldId id="260" r:id="rId8"/>
    <p:sldId id="262" r:id="rId9"/>
    <p:sldId id="266" r:id="rId10"/>
    <p:sldId id="258" r:id="rId11"/>
    <p:sldId id="257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9"/>
    <p:restoredTop sz="94635"/>
  </p:normalViewPr>
  <p:slideViewPr>
    <p:cSldViewPr snapToGrid="0" snapToObjects="1">
      <p:cViewPr varScale="1">
        <p:scale>
          <a:sx n="91" d="100"/>
          <a:sy n="91" d="100"/>
        </p:scale>
        <p:origin x="22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EC4B-F029-CF42-AC81-A38C1D309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2BDFC-9310-D845-B30B-D97F1C05E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B2006-C6F7-D34C-BFAD-3687C998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B7B9D-C74B-0540-BDE1-EE8DE081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54652-DB71-C14D-A325-63579525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6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439A6-3677-1B48-89F5-9A1B5EAC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181573-AD7B-014C-90C3-04D482222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A30ED-5CD4-F74E-B78D-753635D3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70C47-29CC-8848-AAE3-1540E3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BEA7B-D62E-0F46-9938-100E632D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8A71C-9241-6D47-B736-39D2C37BD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3344E-2C1A-104C-90C5-6E03D0235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F113-9DF0-B24C-8F50-BE097858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A8A1F-3398-9F47-A089-86C8CB6F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82CD5-14E5-CD44-8FB0-DF91E53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8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072C-9ED2-4141-AC27-0059E431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8733-4AC8-AB46-9ED1-F13D15E9A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ADB1-8777-1944-8815-235238FB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BEAA-B60C-314E-A2F2-13FC122E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39F4D-F9CF-1945-9408-8F15913A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C451-E72D-DC48-9ECD-4CF050DB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12DCE-6BEE-AC4B-A75C-E38922D57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DBEDD-471F-3F45-9367-0E041B78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D852A-ED6E-0641-91F3-FC87C324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0030-AD93-2F43-9A19-1ADD81BF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2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A506-9A5C-7F47-88AF-FA51B19B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609D-504C-4F46-A813-762112FB8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08532-91AA-CE42-8709-70AB7004E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A23E8-0C0B-8446-840E-F9CC84C9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70A09-4B30-214B-B291-D23A2CD1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F0D3-A6B9-C347-B357-0292AF63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D7D-8AEE-3F44-A0D3-0F4C1E8F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12D24-FDD5-E444-9E16-115277489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B6399-A504-4B40-AA06-FA29466B7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B82B5-46EC-3340-A4A5-2235D6E23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D4E06-122B-FA4A-B548-25D670BF7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B4165-2EA8-6D4B-A79E-321C49EE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87A8A-E899-8F4E-B896-16077DFF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CC1BC-4E0D-F747-A142-FA15A42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3D51-D8AC-F843-AD2A-28A498B4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6D898-2870-384C-825F-6C12B6D1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8C23A-C3FA-3D42-AEFC-AA5E2D5C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BC0F5-619D-594C-AC83-AE1B90A9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0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E5667-7F69-B34A-9D6E-B83534E0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3EFB12-75B1-1947-8FE5-73C16D0F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A9954-317A-9C49-B275-ABB16560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5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57FA-5EBC-2140-86BC-06711DB7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EEB5-1215-0B48-ABC9-3C2907F6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3350B-BE30-834D-91BB-9E545E354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1B911-C5CE-2C4A-B9E0-3352C507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3287-D81E-F04F-B562-05014775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E699-2F59-224E-A9F0-7A44DED2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7DD5-D984-6142-A428-F3A11867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DFC59-3D60-DE48-B9E0-D4569EDA1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B1A6F-829E-6843-9C32-4E9B077C3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50229-54F2-FE44-96DB-F4E8CC37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1ECD9-ADD2-EE4F-98B3-5DECD0ED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E7E33-2AA5-384C-B9FD-0303BA4D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3733-F88C-5045-9780-1E0F790C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D504A-23E4-164A-B3D5-C00AB77A0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DAED-722C-F148-B0CD-8D56E3E4A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63DF-1DF0-7B49-9125-085172CC8C56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EBAB9-AF89-794C-AF2A-54AC316ED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A957E-452C-7C41-A99F-76958C4A2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EE66D-1815-CE4D-ACB0-A3A3E167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3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733F3-B7FB-1D4F-B0A3-E736A90C2F8D}"/>
              </a:ext>
            </a:extLst>
          </p:cNvPr>
          <p:cNvSpPr txBox="1"/>
          <p:nvPr/>
        </p:nvSpPr>
        <p:spPr>
          <a:xfrm>
            <a:off x="585216" y="210026"/>
            <a:ext cx="1138732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16.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-Warm Up: Was </a:t>
            </a:r>
            <a:r>
              <a:rPr lang="en-US" sz="2400" dirty="0" err="1"/>
              <a:t>sehen</a:t>
            </a:r>
            <a:r>
              <a:rPr lang="en-US" sz="2400" dirty="0"/>
              <a:t> Sie in der Mensa an Uni Heidelberg? </a:t>
            </a:r>
          </a:p>
          <a:p>
            <a:r>
              <a:rPr lang="en-US" sz="2400" dirty="0"/>
              <a:t>-Interviews: die </a:t>
            </a:r>
            <a:r>
              <a:rPr lang="en-US" sz="2400" dirty="0" err="1"/>
              <a:t>Quantität</a:t>
            </a:r>
            <a:r>
              <a:rPr lang="en-US" sz="2400" dirty="0"/>
              <a:t> </a:t>
            </a:r>
          </a:p>
          <a:p>
            <a:r>
              <a:rPr lang="en-US" sz="2400" dirty="0"/>
              <a:t>-Wo </a:t>
            </a:r>
            <a:r>
              <a:rPr lang="en-US" sz="2400" dirty="0" err="1"/>
              <a:t>essen</a:t>
            </a:r>
            <a:r>
              <a:rPr lang="en-US" sz="2400" dirty="0"/>
              <a:t> Sie und </a:t>
            </a:r>
            <a:r>
              <a:rPr lang="en-US" sz="2400" dirty="0" err="1"/>
              <a:t>trinken</a:t>
            </a:r>
            <a:r>
              <a:rPr lang="en-US" sz="2400" dirty="0"/>
              <a:t> Sie </a:t>
            </a:r>
            <a:r>
              <a:rPr lang="en-US" sz="2400" dirty="0" err="1"/>
              <a:t>gern</a:t>
            </a:r>
            <a:r>
              <a:rPr lang="en-US" sz="2400" dirty="0"/>
              <a:t>? </a:t>
            </a:r>
          </a:p>
          <a:p>
            <a:r>
              <a:rPr lang="en-US" sz="2400" dirty="0"/>
              <a:t>-Das Verb </a:t>
            </a:r>
            <a:r>
              <a:rPr lang="en-US" sz="2400" dirty="0" err="1"/>
              <a:t>können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Supergeil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HA: </a:t>
            </a:r>
            <a:r>
              <a:rPr lang="en-US" sz="2400" dirty="0" err="1"/>
              <a:t>Keine</a:t>
            </a:r>
            <a:r>
              <a:rPr lang="en-US" sz="2400" dirty="0"/>
              <a:t> </a:t>
            </a:r>
            <a:r>
              <a:rPr lang="en-US" sz="2400" dirty="0" err="1"/>
              <a:t>neue</a:t>
            </a:r>
            <a:r>
              <a:rPr lang="en-US" sz="2400" dirty="0"/>
              <a:t> </a:t>
            </a:r>
            <a:r>
              <a:rPr lang="en-US" sz="2400" dirty="0" err="1"/>
              <a:t>Schreibaufgabe</a:t>
            </a:r>
            <a:r>
              <a:rPr lang="en-US" sz="2400" dirty="0"/>
              <a:t> </a:t>
            </a:r>
            <a:r>
              <a:rPr lang="en-US" sz="2400" dirty="0" err="1"/>
              <a:t>diese</a:t>
            </a:r>
            <a:r>
              <a:rPr lang="en-US" sz="2400" dirty="0"/>
              <a:t> </a:t>
            </a:r>
            <a:r>
              <a:rPr lang="en-US" sz="2400" dirty="0" err="1"/>
              <a:t>Woche</a:t>
            </a:r>
            <a:r>
              <a:rPr lang="en-US" sz="2400" dirty="0"/>
              <a:t>!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4,2 und 5,1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4,2 </a:t>
            </a:r>
            <a:r>
              <a:rPr lang="en-US" sz="2400" dirty="0" err="1"/>
              <a:t>Revidierungen</a:t>
            </a:r>
            <a:r>
              <a:rPr lang="en-US" sz="2400" dirty="0"/>
              <a:t>: 3 </a:t>
            </a:r>
            <a:r>
              <a:rPr lang="en-US" sz="2400" dirty="0" err="1"/>
              <a:t>neue</a:t>
            </a:r>
            <a:r>
              <a:rPr lang="en-US" sz="2400" dirty="0"/>
              <a:t> </a:t>
            </a:r>
            <a:r>
              <a:rPr lang="en-US" sz="2400" dirty="0" err="1"/>
              <a:t>Vokabeln</a:t>
            </a:r>
            <a:r>
              <a:rPr lang="en-US" sz="2400" dirty="0"/>
              <a:t> von dem </a:t>
            </a:r>
            <a:r>
              <a:rPr lang="en-US" sz="2400" dirty="0" err="1"/>
              <a:t>Wortdetektiv</a:t>
            </a:r>
            <a:r>
              <a:rPr lang="en-US" sz="2400" dirty="0"/>
              <a:t> (</a:t>
            </a:r>
            <a:r>
              <a:rPr lang="en-US" sz="2400" dirty="0" err="1"/>
              <a:t>Absprung</a:t>
            </a:r>
            <a:r>
              <a:rPr lang="en-US" sz="2400" dirty="0"/>
              <a:t>)</a:t>
            </a:r>
          </a:p>
          <a:p>
            <a:r>
              <a:rPr lang="en-US" sz="2400" dirty="0"/>
              <a:t>Interview Sign Ups (</a:t>
            </a:r>
            <a:r>
              <a:rPr lang="en-US" sz="2400" dirty="0" err="1"/>
              <a:t>spät</a:t>
            </a:r>
            <a:r>
              <a:rPr lang="en-US" sz="2400" dirty="0"/>
              <a:t> 7te und 8te </a:t>
            </a:r>
            <a:r>
              <a:rPr lang="en-US" sz="2400" dirty="0" err="1"/>
              <a:t>Woche</a:t>
            </a:r>
            <a:r>
              <a:rPr lang="en-US" sz="2400" dirty="0"/>
              <a:t>)  </a:t>
            </a:r>
          </a:p>
          <a:p>
            <a:r>
              <a:rPr lang="en-US" sz="2400" dirty="0"/>
              <a:t>MindTap: 48, 49, 50, 51, 52 </a:t>
            </a:r>
          </a:p>
          <a:p>
            <a:endParaRPr lang="en-US" sz="2400" dirty="0"/>
          </a:p>
          <a:p>
            <a:r>
              <a:rPr lang="en-US" sz="2400" dirty="0"/>
              <a:t>Montag: Pl von </a:t>
            </a:r>
            <a:r>
              <a:rPr lang="en-US" sz="2400" dirty="0" err="1"/>
              <a:t>Nomen</a:t>
            </a:r>
            <a:r>
              <a:rPr lang="en-US" sz="2400" dirty="0"/>
              <a:t>/</a:t>
            </a:r>
            <a:r>
              <a:rPr lang="en-US" sz="2400" dirty="0" err="1"/>
              <a:t>Possessiv</a:t>
            </a:r>
            <a:r>
              <a:rPr lang="en-US" sz="2400" dirty="0"/>
              <a:t> </a:t>
            </a:r>
            <a:r>
              <a:rPr lang="en-US" sz="2400" dirty="0" err="1"/>
              <a:t>Adjektive</a:t>
            </a:r>
            <a:r>
              <a:rPr lang="en-US" sz="2400" dirty="0"/>
              <a:t> (Quiz </a:t>
            </a:r>
            <a:r>
              <a:rPr lang="en-US" sz="2400" dirty="0" err="1"/>
              <a:t>als</a:t>
            </a:r>
            <a:r>
              <a:rPr lang="en-US" sz="2400" dirty="0"/>
              <a:t> HA) </a:t>
            </a:r>
          </a:p>
          <a:p>
            <a:r>
              <a:rPr lang="en-US" sz="2400" dirty="0" err="1"/>
              <a:t>Dienstag</a:t>
            </a:r>
            <a:r>
              <a:rPr lang="en-US" sz="2400" dirty="0"/>
              <a:t>: </a:t>
            </a:r>
            <a:r>
              <a:rPr lang="en-US" sz="2400" dirty="0" err="1"/>
              <a:t>Hörverständnis</a:t>
            </a:r>
            <a:r>
              <a:rPr lang="en-US" sz="2400" dirty="0"/>
              <a:t> </a:t>
            </a:r>
            <a:r>
              <a:rPr lang="en-US" sz="2400" dirty="0" err="1"/>
              <a:t>Übung</a:t>
            </a:r>
            <a:r>
              <a:rPr lang="en-US" sz="2400" dirty="0"/>
              <a:t> und </a:t>
            </a:r>
            <a:r>
              <a:rPr lang="en-US" sz="2400" dirty="0" err="1"/>
              <a:t>Wiederholung</a:t>
            </a:r>
            <a:r>
              <a:rPr lang="en-US" sz="2400" dirty="0"/>
              <a:t> </a:t>
            </a:r>
            <a:r>
              <a:rPr lang="en-US" sz="2400" dirty="0" err="1"/>
              <a:t>Aktivitäten</a:t>
            </a:r>
            <a:endParaRPr lang="en-US" sz="2400" dirty="0"/>
          </a:p>
          <a:p>
            <a:r>
              <a:rPr lang="en-US" sz="2400" dirty="0" err="1"/>
              <a:t>Mittwoch</a:t>
            </a:r>
            <a:r>
              <a:rPr lang="en-US" sz="2400" dirty="0"/>
              <a:t>: </a:t>
            </a:r>
            <a:r>
              <a:rPr lang="en-US" sz="2400" dirty="0" err="1"/>
              <a:t>Wiederholung</a:t>
            </a:r>
            <a:r>
              <a:rPr lang="en-US" sz="2400" dirty="0"/>
              <a:t> (Test </a:t>
            </a:r>
            <a:r>
              <a:rPr lang="en-US" sz="2400" dirty="0" err="1"/>
              <a:t>als</a:t>
            </a:r>
            <a:r>
              <a:rPr lang="en-US" sz="2400" dirty="0"/>
              <a:t> HA)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5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5AED6-8B45-A44A-9BA7-C2AD3FAC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8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Wo? und </a:t>
            </a:r>
            <a:r>
              <a:rPr lang="en-US" b="1" dirty="0" err="1"/>
              <a:t>Wann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1002-A217-2541-8F50-5A20ABF5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253331"/>
            <a:ext cx="1114653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Kochen</a:t>
            </a:r>
            <a:r>
              <a:rPr lang="en-US" dirty="0"/>
              <a:t> Sie </a:t>
            </a:r>
            <a:r>
              <a:rPr lang="en-US" dirty="0" err="1"/>
              <a:t>lieber</a:t>
            </a:r>
            <a:r>
              <a:rPr lang="en-US" dirty="0"/>
              <a:t> </a:t>
            </a:r>
            <a:r>
              <a:rPr lang="en-US" u="sng" dirty="0" err="1"/>
              <a:t>zu</a:t>
            </a:r>
            <a:r>
              <a:rPr lang="en-US" u="sng" dirty="0"/>
              <a:t> </a:t>
            </a:r>
            <a:r>
              <a:rPr lang="en-US" u="sng" dirty="0" err="1"/>
              <a:t>Hause</a:t>
            </a:r>
            <a:r>
              <a:rPr lang="en-US" u="sng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essen</a:t>
            </a:r>
            <a:r>
              <a:rPr lang="en-US" dirty="0"/>
              <a:t> Sie </a:t>
            </a:r>
            <a:r>
              <a:rPr lang="en-US" dirty="0" err="1"/>
              <a:t>lieber</a:t>
            </a:r>
            <a:r>
              <a:rPr lang="en-US" dirty="0"/>
              <a:t> </a:t>
            </a:r>
            <a:r>
              <a:rPr lang="en-US" u="sng" dirty="0" err="1"/>
              <a:t>im</a:t>
            </a:r>
            <a:r>
              <a:rPr lang="en-US" u="sng" dirty="0"/>
              <a:t> Restaurant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Oder </a:t>
            </a:r>
            <a:r>
              <a:rPr lang="en-US" dirty="0" err="1">
                <a:highlight>
                  <a:srgbClr val="00FFFF"/>
                </a:highlight>
              </a:rPr>
              <a:t>bestellen</a:t>
            </a:r>
            <a:r>
              <a:rPr lang="en-US" dirty="0"/>
              <a:t> Sie </a:t>
            </a:r>
            <a:r>
              <a:rPr lang="en-US" dirty="0" err="1"/>
              <a:t>lieber</a:t>
            </a:r>
            <a:r>
              <a:rPr lang="en-US" dirty="0"/>
              <a:t> das Essen </a:t>
            </a:r>
            <a:r>
              <a:rPr lang="en-US" u="sng" dirty="0"/>
              <a:t>per </a:t>
            </a:r>
            <a:r>
              <a:rPr lang="en-US" u="sng" dirty="0" err="1"/>
              <a:t>Lieferungsservice</a:t>
            </a:r>
            <a:r>
              <a:rPr lang="en-US" u="sng" dirty="0"/>
              <a:t> </a:t>
            </a:r>
            <a:r>
              <a:rPr lang="en-US" dirty="0"/>
              <a:t>(</a:t>
            </a:r>
            <a:r>
              <a:rPr lang="en-US" dirty="0" err="1"/>
              <a:t>UberEats</a:t>
            </a:r>
            <a:r>
              <a:rPr lang="en-US" dirty="0"/>
              <a:t>, Caviar) 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 </a:t>
            </a:r>
            <a:r>
              <a:rPr lang="en-US" dirty="0" err="1">
                <a:highlight>
                  <a:srgbClr val="00FFFF"/>
                </a:highlight>
              </a:rPr>
              <a:t>kaufen</a:t>
            </a:r>
            <a:r>
              <a:rPr lang="en-US" dirty="0"/>
              <a:t> Sie das Essen? [</a:t>
            </a:r>
            <a:r>
              <a:rPr lang="en-US" u="sng" dirty="0" err="1"/>
              <a:t>im</a:t>
            </a:r>
            <a:r>
              <a:rPr lang="en-US" u="sng" dirty="0"/>
              <a:t> Supermarket</a:t>
            </a:r>
            <a:r>
              <a:rPr lang="en-US" dirty="0"/>
              <a:t>? </a:t>
            </a:r>
            <a:r>
              <a:rPr lang="en-US" u="sng" dirty="0" err="1"/>
              <a:t>Im</a:t>
            </a:r>
            <a:r>
              <a:rPr lang="en-US" u="sng" dirty="0"/>
              <a:t> Discounter</a:t>
            </a:r>
            <a:r>
              <a:rPr lang="en-US" dirty="0"/>
              <a:t>? </a:t>
            </a:r>
            <a:r>
              <a:rPr lang="en-US" u="sng" dirty="0"/>
              <a:t>Auf der </a:t>
            </a:r>
            <a:r>
              <a:rPr lang="en-US" u="sng" dirty="0" err="1"/>
              <a:t>Wochenmarkt</a:t>
            </a:r>
            <a:r>
              <a:rPr lang="en-US" dirty="0"/>
              <a:t>? </a:t>
            </a:r>
            <a:r>
              <a:rPr lang="en-US" u="sng" dirty="0" err="1"/>
              <a:t>Im</a:t>
            </a:r>
            <a:r>
              <a:rPr lang="en-US" u="sng" dirty="0"/>
              <a:t> Café</a:t>
            </a:r>
            <a:r>
              <a:rPr lang="en-US" dirty="0"/>
              <a:t>? </a:t>
            </a:r>
            <a:r>
              <a:rPr lang="en-US" u="sng" dirty="0"/>
              <a:t>In der Mensa</a:t>
            </a:r>
            <a:r>
              <a:rPr lang="en-US" dirty="0"/>
              <a:t>? </a:t>
            </a:r>
            <a:r>
              <a:rPr lang="en-US" u="sng" dirty="0"/>
              <a:t>In der </a:t>
            </a:r>
            <a:r>
              <a:rPr lang="en-US" u="sng" dirty="0" err="1"/>
              <a:t>Bäckerei</a:t>
            </a:r>
            <a:r>
              <a:rPr lang="en-US" dirty="0"/>
              <a:t>? ]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Sie </a:t>
            </a:r>
            <a:r>
              <a:rPr lang="en-US" dirty="0" err="1"/>
              <a:t>einkaufen</a:t>
            </a:r>
            <a:r>
              <a:rPr lang="en-US" dirty="0"/>
              <a:t>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bezahlen</a:t>
            </a:r>
            <a:r>
              <a:rPr lang="en-US" dirty="0"/>
              <a:t> Sie </a:t>
            </a:r>
            <a:r>
              <a:rPr lang="en-US" dirty="0" err="1"/>
              <a:t>für</a:t>
            </a:r>
            <a:r>
              <a:rPr lang="en-US" dirty="0"/>
              <a:t> das Essen/die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durchschnittlich</a:t>
            </a:r>
            <a:r>
              <a:rPr lang="en-US" dirty="0"/>
              <a:t>  pro Monat?  Sind die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billig</a:t>
            </a:r>
            <a:r>
              <a:rPr lang="en-US" dirty="0"/>
              <a:t>, </a:t>
            </a:r>
            <a:r>
              <a:rPr lang="en-US" dirty="0" err="1"/>
              <a:t>günstig</a:t>
            </a:r>
            <a:r>
              <a:rPr lang="en-US" dirty="0"/>
              <a:t>, </a:t>
            </a:r>
            <a:r>
              <a:rPr lang="en-US" dirty="0" err="1"/>
              <a:t>preiswert</a:t>
            </a:r>
            <a:r>
              <a:rPr lang="en-US" dirty="0"/>
              <a:t>,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teuer</a:t>
            </a:r>
            <a:r>
              <a:rPr lang="en-US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5660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6E500-29B0-9441-9604-D47EA9049DA4}"/>
              </a:ext>
            </a:extLst>
          </p:cNvPr>
          <p:cNvSpPr txBox="1"/>
          <p:nvPr/>
        </p:nvSpPr>
        <p:spPr>
          <a:xfrm>
            <a:off x="338093" y="1714383"/>
            <a:ext cx="97170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Ich </a:t>
            </a:r>
            <a:r>
              <a:rPr lang="en-US" sz="3200" dirty="0" err="1"/>
              <a:t>kann</a:t>
            </a:r>
            <a:r>
              <a:rPr lang="en-US" sz="3200" dirty="0"/>
              <a:t> </a:t>
            </a:r>
            <a:r>
              <a:rPr lang="en-US" sz="3200" dirty="0" err="1"/>
              <a:t>nicht</a:t>
            </a:r>
            <a:r>
              <a:rPr lang="en-US" sz="3200" dirty="0"/>
              <a:t> so gut </a:t>
            </a:r>
            <a:r>
              <a:rPr lang="en-US" sz="3200" dirty="0" err="1"/>
              <a:t>kochen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Du </a:t>
            </a:r>
            <a:r>
              <a:rPr lang="en-US" sz="3200" dirty="0" err="1"/>
              <a:t>kannst</a:t>
            </a:r>
            <a:r>
              <a:rPr lang="en-US" sz="3200" dirty="0"/>
              <a:t> gut </a:t>
            </a:r>
            <a:r>
              <a:rPr lang="en-US" sz="3200" dirty="0" err="1"/>
              <a:t>kochen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/>
              <a:t>Xier</a:t>
            </a:r>
            <a:r>
              <a:rPr lang="en-US" sz="3200" dirty="0"/>
              <a:t> </a:t>
            </a:r>
            <a:r>
              <a:rPr lang="en-US" sz="3200" dirty="0" err="1"/>
              <a:t>kann</a:t>
            </a:r>
            <a:r>
              <a:rPr lang="en-US" sz="3200" dirty="0"/>
              <a:t> gut </a:t>
            </a:r>
            <a:r>
              <a:rPr lang="en-US" sz="3200" dirty="0" err="1"/>
              <a:t>kochen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05B3A-0C88-8544-B52D-832A9741B195}"/>
              </a:ext>
            </a:extLst>
          </p:cNvPr>
          <p:cNvSpPr/>
          <p:nvPr/>
        </p:nvSpPr>
        <p:spPr>
          <a:xfrm>
            <a:off x="6096000" y="171438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können</a:t>
            </a:r>
            <a:r>
              <a:rPr lang="en-US" sz="3200" dirty="0"/>
              <a:t> gut </a:t>
            </a:r>
            <a:r>
              <a:rPr lang="en-US" sz="3200" dirty="0" err="1"/>
              <a:t>kochen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r>
              <a:rPr lang="en-US" sz="3200" dirty="0" err="1"/>
              <a:t>Ihr</a:t>
            </a:r>
            <a:r>
              <a:rPr lang="en-US" sz="3200" dirty="0"/>
              <a:t> </a:t>
            </a:r>
            <a:r>
              <a:rPr lang="en-US" sz="3200" dirty="0" err="1"/>
              <a:t>könnt</a:t>
            </a:r>
            <a:r>
              <a:rPr lang="en-US" sz="3200" dirty="0"/>
              <a:t> gut </a:t>
            </a:r>
            <a:r>
              <a:rPr lang="en-US" sz="3200" dirty="0" err="1"/>
              <a:t>kochen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Sie/</a:t>
            </a:r>
            <a:r>
              <a:rPr lang="en-US" sz="3200" dirty="0" err="1"/>
              <a:t>sie</a:t>
            </a:r>
            <a:r>
              <a:rPr lang="en-US" sz="3200" dirty="0"/>
              <a:t> </a:t>
            </a:r>
            <a:r>
              <a:rPr lang="en-US" sz="3200" dirty="0" err="1"/>
              <a:t>können</a:t>
            </a:r>
            <a:r>
              <a:rPr lang="en-US" sz="3200" dirty="0"/>
              <a:t> </a:t>
            </a:r>
            <a:r>
              <a:rPr lang="en-US" sz="3200" dirty="0" err="1"/>
              <a:t>nicht</a:t>
            </a:r>
            <a:r>
              <a:rPr lang="en-US" sz="3200" dirty="0"/>
              <a:t> so gut </a:t>
            </a:r>
            <a:r>
              <a:rPr lang="en-US" sz="3200" dirty="0" err="1"/>
              <a:t>kochen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1A4E1-1107-CE4F-9E77-9970266AB247}"/>
              </a:ext>
            </a:extLst>
          </p:cNvPr>
          <p:cNvSpPr txBox="1"/>
          <p:nvPr/>
        </p:nvSpPr>
        <p:spPr>
          <a:xfrm>
            <a:off x="3446585" y="182880"/>
            <a:ext cx="51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können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017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B1D5-8AB1-E04F-BD13-238E4DB7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64" y="-171323"/>
            <a:ext cx="11244072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Was </a:t>
            </a:r>
            <a:r>
              <a:rPr lang="en-US" sz="3200" b="1" dirty="0" err="1"/>
              <a:t>können</a:t>
            </a:r>
            <a:r>
              <a:rPr lang="en-US" sz="3200" b="1" dirty="0"/>
              <a:t> Sie gut </a:t>
            </a:r>
            <a:r>
              <a:rPr lang="en-US" sz="3200" b="1" dirty="0" err="1"/>
              <a:t>machen</a:t>
            </a:r>
            <a:r>
              <a:rPr lang="en-US" sz="3200" b="1" dirty="0"/>
              <a:t>? Was </a:t>
            </a:r>
            <a:r>
              <a:rPr lang="en-US" sz="3200" b="1" dirty="0" err="1"/>
              <a:t>können</a:t>
            </a:r>
            <a:r>
              <a:rPr lang="en-US" sz="3200" b="1" dirty="0"/>
              <a:t> Sie </a:t>
            </a:r>
            <a:r>
              <a:rPr lang="en-US" sz="3200" b="1" dirty="0" err="1"/>
              <a:t>nicht</a:t>
            </a:r>
            <a:r>
              <a:rPr lang="en-US" sz="3200" b="1" dirty="0"/>
              <a:t> so gut </a:t>
            </a:r>
            <a:r>
              <a:rPr lang="en-US" sz="3200" b="1" dirty="0" err="1"/>
              <a:t>machen</a:t>
            </a:r>
            <a:r>
              <a:rPr lang="en-US" sz="3200" b="1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CA161-3D1D-8D4C-A107-EAF4F792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92" y="1154240"/>
            <a:ext cx="7551615" cy="3926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A3913-245E-D34C-AE86-466EEE243C60}"/>
              </a:ext>
            </a:extLst>
          </p:cNvPr>
          <p:cNvSpPr txBox="1"/>
          <p:nvPr/>
        </p:nvSpPr>
        <p:spPr>
          <a:xfrm>
            <a:off x="473964" y="5317588"/>
            <a:ext cx="9851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Gerade</a:t>
            </a:r>
            <a:r>
              <a:rPr lang="en-US" sz="2400" dirty="0"/>
              <a:t> </a:t>
            </a:r>
            <a:r>
              <a:rPr lang="en-US" sz="2400" dirty="0" err="1"/>
              <a:t>Zahlen</a:t>
            </a:r>
            <a:r>
              <a:rPr lang="en-US" sz="2400" dirty="0"/>
              <a:t>: </a:t>
            </a:r>
            <a:r>
              <a:rPr lang="en-US" sz="2400" dirty="0" err="1"/>
              <a:t>Mündlich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Ungerade</a:t>
            </a:r>
            <a:r>
              <a:rPr lang="en-US" sz="2400" dirty="0"/>
              <a:t> </a:t>
            </a:r>
            <a:r>
              <a:rPr lang="en-US" sz="2400" dirty="0" err="1"/>
              <a:t>Zahlen</a:t>
            </a:r>
            <a:r>
              <a:rPr lang="en-US" sz="2400" dirty="0"/>
              <a:t>: in Google Doc </a:t>
            </a:r>
            <a:r>
              <a:rPr lang="en-US" sz="2400" dirty="0" err="1"/>
              <a:t>schreiben</a:t>
            </a:r>
            <a:r>
              <a:rPr lang="en-US" sz="2400" dirty="0"/>
              <a:t>- </a:t>
            </a:r>
            <a:r>
              <a:rPr lang="en-US" sz="2400" dirty="0" err="1"/>
              <a:t>drei</a:t>
            </a:r>
            <a:r>
              <a:rPr lang="en-US" sz="2400" dirty="0"/>
              <a:t> </a:t>
            </a:r>
            <a:r>
              <a:rPr lang="en-US" sz="2400" dirty="0" err="1"/>
              <a:t>Sätze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894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3AAC2-94F6-BC43-84E1-FA364A2C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40" y="1308296"/>
            <a:ext cx="10176551" cy="3981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104BA-8B1D-E446-B3F1-2249058BCC3A}"/>
              </a:ext>
            </a:extLst>
          </p:cNvPr>
          <p:cNvSpPr txBox="1"/>
          <p:nvPr/>
        </p:nvSpPr>
        <p:spPr>
          <a:xfrm>
            <a:off x="2053883" y="5549704"/>
            <a:ext cx="782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Negation: </a:t>
            </a:r>
            <a:r>
              <a:rPr lang="en-US" sz="2800" dirty="0" err="1"/>
              <a:t>Nein</a:t>
            </a:r>
            <a:r>
              <a:rPr lang="en-US" sz="2800" dirty="0"/>
              <a:t>, das </a:t>
            </a:r>
            <a:r>
              <a:rPr lang="en-US" sz="2800" dirty="0" err="1"/>
              <a:t>kann</a:t>
            </a:r>
            <a:r>
              <a:rPr lang="en-US" sz="2800" dirty="0"/>
              <a:t> man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machen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938F2-74C6-A146-831C-CCA5CC63C85E}"/>
              </a:ext>
            </a:extLst>
          </p:cNvPr>
          <p:cNvSpPr txBox="1"/>
          <p:nvPr/>
        </p:nvSpPr>
        <p:spPr>
          <a:xfrm>
            <a:off x="112542" y="0"/>
            <a:ext cx="976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Partner Interview </a:t>
            </a:r>
          </a:p>
        </p:txBody>
      </p:sp>
    </p:spTree>
    <p:extLst>
      <p:ext uri="{BB962C8B-B14F-4D97-AF65-F5344CB8AC3E}">
        <p14:creationId xmlns:p14="http://schemas.microsoft.com/office/powerpoint/2010/main" val="405739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31AA41-1A1B-6A41-94B3-5D6A5C63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50" y="781246"/>
            <a:ext cx="7391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5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D2372-FA21-0141-A4FB-4FF24EB3952F}"/>
              </a:ext>
            </a:extLst>
          </p:cNvPr>
          <p:cNvSpPr txBox="1"/>
          <p:nvPr/>
        </p:nvSpPr>
        <p:spPr>
          <a:xfrm>
            <a:off x="520505" y="534572"/>
            <a:ext cx="69775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Annabelle </a:t>
            </a:r>
          </a:p>
          <a:p>
            <a:pPr marL="342900" indent="-342900">
              <a:buAutoNum type="arabicPeriod"/>
            </a:pPr>
            <a:r>
              <a:rPr lang="en-US" dirty="0"/>
              <a:t>Norah</a:t>
            </a:r>
          </a:p>
          <a:p>
            <a:pPr marL="342900" indent="-342900">
              <a:buAutoNum type="arabicPeriod"/>
            </a:pPr>
            <a:r>
              <a:rPr lang="en-US" dirty="0"/>
              <a:t>Saskia</a:t>
            </a:r>
          </a:p>
          <a:p>
            <a:pPr marL="342900" indent="-342900">
              <a:buAutoNum type="arabicPeriod"/>
            </a:pPr>
            <a:r>
              <a:rPr lang="en-US" dirty="0"/>
              <a:t>Emma C </a:t>
            </a:r>
          </a:p>
          <a:p>
            <a:pPr marL="342900" indent="-342900">
              <a:buAutoNum type="arabicPeriod"/>
            </a:pPr>
            <a:r>
              <a:rPr lang="en-US" dirty="0"/>
              <a:t>Tessa </a:t>
            </a:r>
          </a:p>
          <a:p>
            <a:pPr marL="342900" indent="-342900">
              <a:buAutoNum type="arabicPeriod"/>
            </a:pPr>
            <a:r>
              <a:rPr lang="en-US" dirty="0"/>
              <a:t>Nikita </a:t>
            </a:r>
          </a:p>
          <a:p>
            <a:pPr marL="342900" indent="-342900">
              <a:buAutoNum type="arabicPeriod"/>
            </a:pPr>
            <a:r>
              <a:rPr lang="en-US" dirty="0" err="1"/>
              <a:t>Yier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Anna</a:t>
            </a:r>
          </a:p>
          <a:p>
            <a:pPr marL="342900" indent="-342900">
              <a:buAutoNum type="arabicPeriod"/>
            </a:pPr>
            <a:r>
              <a:rPr lang="en-US" dirty="0" err="1"/>
              <a:t>Adylade</a:t>
            </a:r>
            <a:r>
              <a:rPr lang="en-US" dirty="0"/>
              <a:t> </a:t>
            </a:r>
          </a:p>
          <a:p>
            <a:pPr marL="342900" indent="-342900">
              <a:buAutoNum type="arabicPeriod"/>
            </a:pPr>
            <a:r>
              <a:rPr lang="en-US" dirty="0"/>
              <a:t>Michelle </a:t>
            </a:r>
          </a:p>
          <a:p>
            <a:pPr marL="342900" indent="-342900">
              <a:buAutoNum type="arabicPeriod"/>
            </a:pPr>
            <a:r>
              <a:rPr lang="en-US" dirty="0"/>
              <a:t>Clara </a:t>
            </a:r>
          </a:p>
          <a:p>
            <a:pPr marL="342900" indent="-342900">
              <a:buAutoNum type="arabicPeriod"/>
            </a:pPr>
            <a:r>
              <a:rPr lang="en-US" dirty="0"/>
              <a:t>Marissa </a:t>
            </a:r>
          </a:p>
          <a:p>
            <a:pPr marL="342900" indent="-342900">
              <a:buAutoNum type="arabicPeriod"/>
            </a:pPr>
            <a:r>
              <a:rPr lang="en-US" dirty="0"/>
              <a:t>Lily </a:t>
            </a:r>
          </a:p>
          <a:p>
            <a:pPr marL="342900" indent="-342900">
              <a:buAutoNum type="arabicPeriod"/>
            </a:pPr>
            <a:r>
              <a:rPr lang="en-US" dirty="0" err="1"/>
              <a:t>Sangrou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Pey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Aliya </a:t>
            </a:r>
          </a:p>
          <a:p>
            <a:pPr marL="342900" indent="-342900">
              <a:buAutoNum type="arabicPeriod"/>
            </a:pPr>
            <a:r>
              <a:rPr lang="en-US" dirty="0"/>
              <a:t>Avalon </a:t>
            </a:r>
          </a:p>
          <a:p>
            <a:pPr marL="342900" indent="-342900">
              <a:buAutoNum type="arabicPeriod"/>
            </a:pPr>
            <a:r>
              <a:rPr lang="en-US" dirty="0"/>
              <a:t>Emma U </a:t>
            </a:r>
          </a:p>
          <a:p>
            <a:pPr marL="342900" indent="-342900">
              <a:buAutoNum type="arabicPeriod"/>
            </a:pPr>
            <a:r>
              <a:rPr lang="en-US" dirty="0" err="1"/>
              <a:t>Xinrui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Yunhan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88587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59BA6-27E6-C442-9ECE-B283E8CF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48" y="394649"/>
            <a:ext cx="2916204" cy="2314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D7BA2-B4D3-0A4A-8D37-3722B1A9C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27" y="394649"/>
            <a:ext cx="6742430" cy="5724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EADA4-CEE0-8C47-A569-CAFD63C6B1EB}"/>
              </a:ext>
            </a:extLst>
          </p:cNvPr>
          <p:cNvSpPr txBox="1"/>
          <p:nvPr/>
        </p:nvSpPr>
        <p:spPr>
          <a:xfrm>
            <a:off x="7554351" y="3429000"/>
            <a:ext cx="46376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 </a:t>
            </a:r>
            <a:r>
              <a:rPr lang="en-US" sz="2000" dirty="0" err="1"/>
              <a:t>liegt</a:t>
            </a:r>
            <a:r>
              <a:rPr lang="en-US" sz="2000" dirty="0"/>
              <a:t> die Triplex Mensa am </a:t>
            </a:r>
            <a:r>
              <a:rPr lang="en-US" sz="2000" dirty="0" err="1"/>
              <a:t>Universitätsplatz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/>
              <a:t>Wo </a:t>
            </a:r>
            <a:r>
              <a:rPr lang="en-US" sz="2000" dirty="0" err="1"/>
              <a:t>liegt</a:t>
            </a:r>
            <a:r>
              <a:rPr lang="en-US" sz="2000" dirty="0"/>
              <a:t> </a:t>
            </a:r>
            <a:r>
              <a:rPr lang="en-US" sz="2000" dirty="0" err="1"/>
              <a:t>Getränke</a:t>
            </a:r>
            <a:r>
              <a:rPr lang="en-US" sz="2000" dirty="0"/>
              <a:t> Geiser? </a:t>
            </a:r>
          </a:p>
          <a:p>
            <a:endParaRPr lang="en-US" sz="2000" dirty="0"/>
          </a:p>
          <a:p>
            <a:r>
              <a:rPr lang="en-US" sz="2000" dirty="0"/>
              <a:t>Wo </a:t>
            </a:r>
            <a:r>
              <a:rPr lang="en-US" sz="2000" dirty="0" err="1"/>
              <a:t>liegt</a:t>
            </a:r>
            <a:r>
              <a:rPr lang="en-US" sz="2000" dirty="0"/>
              <a:t> </a:t>
            </a:r>
            <a:r>
              <a:rPr lang="en-US" sz="2000" dirty="0" err="1"/>
              <a:t>alldrink</a:t>
            </a:r>
            <a:r>
              <a:rPr lang="en-US" sz="2000" dirty="0"/>
              <a:t> </a:t>
            </a:r>
            <a:r>
              <a:rPr lang="en-US" sz="2000" dirty="0" err="1"/>
              <a:t>Getränkefachmarkt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/>
              <a:t>Wo </a:t>
            </a:r>
            <a:r>
              <a:rPr lang="en-US" sz="2000" dirty="0" err="1"/>
              <a:t>liegt</a:t>
            </a:r>
            <a:r>
              <a:rPr lang="en-US" sz="2000" dirty="0"/>
              <a:t> Cantina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Olympiastützpunkt</a:t>
            </a:r>
            <a:r>
              <a:rPr lang="en-US" sz="2000" dirty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6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C6AEA-E442-094C-91A4-B2C6DC62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96" y="741748"/>
            <a:ext cx="5551714" cy="215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6DCF2-0372-1048-837F-984C9B3C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2" y="3274138"/>
            <a:ext cx="4017963" cy="2668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E5478-7047-BA47-84E9-3386589D7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21" y="3274138"/>
            <a:ext cx="3641890" cy="2668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F0E51-7B4F-CE45-9285-5489B8C83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229" y="681536"/>
            <a:ext cx="2871247" cy="215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D05355-2BAE-6848-A203-4CABA264B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257" y="3274138"/>
            <a:ext cx="3609188" cy="2668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843E0-7F31-E04A-8814-A1ECF6FA5D1E}"/>
              </a:ext>
            </a:extLst>
          </p:cNvPr>
          <p:cNvSpPr txBox="1"/>
          <p:nvPr/>
        </p:nvSpPr>
        <p:spPr>
          <a:xfrm>
            <a:off x="395287" y="0"/>
            <a:ext cx="1166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Das </a:t>
            </a:r>
            <a:r>
              <a:rPr lang="en-US" sz="2800" u="sng" dirty="0" err="1"/>
              <a:t>Gericht</a:t>
            </a:r>
            <a:r>
              <a:rPr lang="en-US" sz="2800" u="sng" dirty="0"/>
              <a:t>/Die </a:t>
            </a:r>
            <a:r>
              <a:rPr lang="en-US" sz="2800" u="sng" dirty="0" err="1"/>
              <a:t>Gerichte</a:t>
            </a:r>
            <a:r>
              <a:rPr lang="en-US" sz="2800" u="sng" dirty="0"/>
              <a:t> </a:t>
            </a:r>
            <a:r>
              <a:rPr lang="en-US" sz="2800" dirty="0"/>
              <a:t>in der Mensa an Uni Heidelberg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F12F4-0D55-5942-831E-E80C9A695953}"/>
              </a:ext>
            </a:extLst>
          </p:cNvPr>
          <p:cNvSpPr txBox="1"/>
          <p:nvPr/>
        </p:nvSpPr>
        <p:spPr>
          <a:xfrm>
            <a:off x="956603" y="1041009"/>
            <a:ext cx="4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C7D24-C797-154D-A14F-DCC491779EBB}"/>
              </a:ext>
            </a:extLst>
          </p:cNvPr>
          <p:cNvSpPr txBox="1"/>
          <p:nvPr/>
        </p:nvSpPr>
        <p:spPr>
          <a:xfrm>
            <a:off x="10381957" y="1026942"/>
            <a:ext cx="37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1AFEE-732C-1747-A3D7-D829A99AB978}"/>
              </a:ext>
            </a:extLst>
          </p:cNvPr>
          <p:cNvSpPr txBox="1"/>
          <p:nvPr/>
        </p:nvSpPr>
        <p:spPr>
          <a:xfrm>
            <a:off x="1308295" y="6097866"/>
            <a:ext cx="52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54E33-06B3-0341-8582-FBB01E93944D}"/>
              </a:ext>
            </a:extLst>
          </p:cNvPr>
          <p:cNvSpPr txBox="1"/>
          <p:nvPr/>
        </p:nvSpPr>
        <p:spPr>
          <a:xfrm>
            <a:off x="6433566" y="6316394"/>
            <a:ext cx="75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EC051A-1907-DB4B-9C03-D91D1D5BEAFC}"/>
              </a:ext>
            </a:extLst>
          </p:cNvPr>
          <p:cNvSpPr txBox="1"/>
          <p:nvPr/>
        </p:nvSpPr>
        <p:spPr>
          <a:xfrm>
            <a:off x="9326880" y="6282532"/>
            <a:ext cx="46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52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53CAC-2275-1F47-969F-A067D99F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7" y="4864100"/>
            <a:ext cx="8661400" cy="199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42816-4799-2F4A-BABF-7C9C4F10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737" y="10673"/>
            <a:ext cx="7255256" cy="3290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362FE-B0A4-2C48-B0A2-D32664603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7" y="3557001"/>
            <a:ext cx="8585200" cy="129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F151E-5D3A-7040-A9FE-20FD31E80C9B}"/>
              </a:ext>
            </a:extLst>
          </p:cNvPr>
          <p:cNvSpPr txBox="1"/>
          <p:nvPr/>
        </p:nvSpPr>
        <p:spPr>
          <a:xfrm>
            <a:off x="8461248" y="3429000"/>
            <a:ext cx="353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Kategorien</a:t>
            </a:r>
            <a:r>
              <a:rPr lang="en-US" sz="2400" dirty="0"/>
              <a:t> hat die </a:t>
            </a:r>
            <a:r>
              <a:rPr lang="en-US" sz="2400" dirty="0" err="1"/>
              <a:t>beste</a:t>
            </a:r>
            <a:r>
              <a:rPr lang="en-US" sz="2400" dirty="0"/>
              <a:t> Mensa?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3A63A-3801-DC43-920F-24EF1AC3C113}"/>
              </a:ext>
            </a:extLst>
          </p:cNvPr>
          <p:cNvSpPr txBox="1"/>
          <p:nvPr/>
        </p:nvSpPr>
        <p:spPr>
          <a:xfrm>
            <a:off x="8619744" y="5132832"/>
            <a:ext cx="325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 </a:t>
            </a:r>
            <a:r>
              <a:rPr lang="en-US" sz="2400" dirty="0" err="1"/>
              <a:t>isst</a:t>
            </a:r>
            <a:r>
              <a:rPr lang="en-US" sz="2400" dirty="0"/>
              <a:t> man da?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52C2C-FAE5-7946-ABE0-E3D6E76A57B7}"/>
              </a:ext>
            </a:extLst>
          </p:cNvPr>
          <p:cNvSpPr txBox="1"/>
          <p:nvPr/>
        </p:nvSpPr>
        <p:spPr>
          <a:xfrm>
            <a:off x="1420836" y="3244335"/>
            <a:ext cx="659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 </a:t>
            </a:r>
            <a:r>
              <a:rPr lang="en-US" dirty="0" err="1"/>
              <a:t>Auswahl</a:t>
            </a:r>
            <a:r>
              <a:rPr lang="en-US" dirty="0"/>
              <a:t> der </a:t>
            </a:r>
            <a:r>
              <a:rPr lang="en-US" dirty="0" err="1"/>
              <a:t>Geschmack</a:t>
            </a:r>
            <a:r>
              <a:rPr lang="en-US" dirty="0"/>
              <a:t> der Service </a:t>
            </a:r>
          </a:p>
        </p:txBody>
      </p:sp>
    </p:spTree>
    <p:extLst>
      <p:ext uri="{BB962C8B-B14F-4D97-AF65-F5344CB8AC3E}">
        <p14:creationId xmlns:p14="http://schemas.microsoft.com/office/powerpoint/2010/main" val="371450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900D-8BEF-3B40-AB9B-0D1FFCAA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Ja, das </a:t>
            </a:r>
            <a:r>
              <a:rPr lang="en-US" b="1" dirty="0" err="1"/>
              <a:t>schmeckt</a:t>
            </a:r>
            <a:r>
              <a:rPr lang="en-US" b="1" dirty="0"/>
              <a:t> </a:t>
            </a:r>
            <a:r>
              <a:rPr lang="en-US" b="1" dirty="0" err="1"/>
              <a:t>mir</a:t>
            </a:r>
            <a:r>
              <a:rPr lang="en-US" b="1" dirty="0"/>
              <a:t>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87E1-7A2E-E145-B6F8-87C195409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629517"/>
          </a:xfrm>
        </p:spPr>
        <p:txBody>
          <a:bodyPr/>
          <a:lstStyle/>
          <a:p>
            <a:r>
              <a:rPr lang="en-US" dirty="0" err="1"/>
              <a:t>Ist</a:t>
            </a:r>
            <a:r>
              <a:rPr lang="en-US" dirty="0"/>
              <a:t> Bryn </a:t>
            </a:r>
            <a:r>
              <a:rPr lang="en-US" dirty="0" err="1"/>
              <a:t>Mawrs</a:t>
            </a:r>
            <a:r>
              <a:rPr lang="en-US" dirty="0"/>
              <a:t> Mensa </a:t>
            </a:r>
            <a:r>
              <a:rPr lang="en-US" dirty="0" err="1"/>
              <a:t>populär</a:t>
            </a:r>
            <a:r>
              <a:rPr lang="en-US" dirty="0"/>
              <a:t> und gut?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Auswahl</a:t>
            </a:r>
            <a:r>
              <a:rPr lang="en-US" dirty="0"/>
              <a:t> gross? </a:t>
            </a:r>
          </a:p>
          <a:p>
            <a:r>
              <a:rPr lang="en-US" dirty="0" err="1"/>
              <a:t>Schmeckt</a:t>
            </a:r>
            <a:r>
              <a:rPr lang="en-US" dirty="0"/>
              <a:t> </a:t>
            </a:r>
            <a:r>
              <a:rPr lang="en-US" dirty="0" err="1"/>
              <a:t>dir</a:t>
            </a:r>
            <a:r>
              <a:rPr lang="en-US" dirty="0"/>
              <a:t> das Essen an Bryn </a:t>
            </a:r>
            <a:r>
              <a:rPr lang="en-US" dirty="0" err="1"/>
              <a:t>Mawr</a:t>
            </a:r>
            <a:r>
              <a:rPr lang="en-US" dirty="0"/>
              <a:t>? </a:t>
            </a:r>
          </a:p>
          <a:p>
            <a:r>
              <a:rPr lang="en-US" dirty="0"/>
              <a:t>Was </a:t>
            </a:r>
            <a:r>
              <a:rPr lang="en-US" dirty="0" err="1"/>
              <a:t>schmeckt</a:t>
            </a:r>
            <a:r>
              <a:rPr lang="en-US" dirty="0"/>
              <a:t> </a:t>
            </a:r>
            <a:r>
              <a:rPr lang="en-US" dirty="0" err="1"/>
              <a:t>dir</a:t>
            </a:r>
            <a:r>
              <a:rPr lang="en-US" dirty="0"/>
              <a:t>? 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Lieblingsessen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Lieblingsgetränk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5FDAE-B819-B94D-9406-17B9C9E1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73219"/>
            <a:ext cx="3014472" cy="1626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70B9F-D4EA-8847-AE97-221455E4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42" y="3741002"/>
            <a:ext cx="2655316" cy="27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739E-B4F5-4441-A10B-0C09AC78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-420552"/>
            <a:ext cx="10515600" cy="1325563"/>
          </a:xfrm>
        </p:spPr>
        <p:txBody>
          <a:bodyPr/>
          <a:lstStyle/>
          <a:p>
            <a:r>
              <a:rPr lang="en-US" b="1" dirty="0"/>
              <a:t>Wie </a:t>
            </a:r>
            <a:r>
              <a:rPr lang="en-US" b="1" dirty="0" err="1"/>
              <a:t>viel</a:t>
            </a:r>
            <a:r>
              <a:rPr lang="en-US" b="1" dirty="0"/>
              <a:t> </a:t>
            </a:r>
            <a:r>
              <a:rPr lang="en-US" b="1" dirty="0" err="1"/>
              <a:t>kostet</a:t>
            </a:r>
            <a:r>
              <a:rPr lang="en-US" b="1" dirty="0"/>
              <a:t> das Essen in der Mensa?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F6ACB-6E82-D940-8290-E906BC6A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02" y="1058940"/>
            <a:ext cx="9266505" cy="3922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8AEAC-1D77-DD45-8802-0223AA281F4B}"/>
              </a:ext>
            </a:extLst>
          </p:cNvPr>
          <p:cNvSpPr txBox="1"/>
          <p:nvPr/>
        </p:nvSpPr>
        <p:spPr>
          <a:xfrm>
            <a:off x="2419643" y="535720"/>
            <a:ext cx="735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FF"/>
                </a:highlight>
              </a:rPr>
              <a:t>Der </a:t>
            </a:r>
            <a:r>
              <a:rPr lang="en-US" sz="2800" dirty="0" err="1">
                <a:highlight>
                  <a:srgbClr val="00FFFF"/>
                </a:highlight>
              </a:rPr>
              <a:t>Speiseplan</a:t>
            </a:r>
            <a:r>
              <a:rPr lang="en-US" sz="2800" dirty="0">
                <a:highlight>
                  <a:srgbClr val="00FFFF"/>
                </a:highlight>
              </a:rPr>
              <a:t>/die </a:t>
            </a:r>
            <a:r>
              <a:rPr lang="en-US" sz="2800" dirty="0" err="1">
                <a:highlight>
                  <a:srgbClr val="00FFFF"/>
                </a:highlight>
              </a:rPr>
              <a:t>Speisekarte</a:t>
            </a:r>
            <a:r>
              <a:rPr lang="en-US" sz="2800" dirty="0">
                <a:highlight>
                  <a:srgbClr val="00FFFF"/>
                </a:highlight>
              </a:rPr>
              <a:t>/das </a:t>
            </a:r>
            <a:r>
              <a:rPr lang="en-US" sz="2800" dirty="0" err="1">
                <a:highlight>
                  <a:srgbClr val="00FFFF"/>
                </a:highlight>
              </a:rPr>
              <a:t>Menü</a:t>
            </a:r>
            <a:r>
              <a:rPr lang="en-US" sz="28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4EA6D-74CA-874B-9A91-FB8F0740B542}"/>
              </a:ext>
            </a:extLst>
          </p:cNvPr>
          <p:cNvSpPr txBox="1"/>
          <p:nvPr/>
        </p:nvSpPr>
        <p:spPr>
          <a:xfrm>
            <a:off x="580292" y="4981487"/>
            <a:ext cx="116117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billig</a:t>
            </a:r>
            <a:r>
              <a:rPr lang="en-US" sz="2800" dirty="0"/>
              <a:t> 				</a:t>
            </a:r>
            <a:r>
              <a:rPr lang="en-US" sz="2800" dirty="0" err="1"/>
              <a:t>günstig</a:t>
            </a:r>
            <a:r>
              <a:rPr lang="en-US" sz="2800" dirty="0"/>
              <a:t> 	</a:t>
            </a:r>
            <a:r>
              <a:rPr lang="en-US" sz="2800" dirty="0" err="1"/>
              <a:t>preiswert</a:t>
            </a:r>
            <a:r>
              <a:rPr lang="en-US" sz="2800" dirty="0"/>
              <a:t> 			</a:t>
            </a:r>
            <a:r>
              <a:rPr lang="en-US" sz="2800" dirty="0" err="1"/>
              <a:t>teuer</a:t>
            </a:r>
            <a:endParaRPr lang="en-US" sz="2800" dirty="0"/>
          </a:p>
          <a:p>
            <a:r>
              <a:rPr lang="en-US" sz="2400" dirty="0"/>
              <a:t>€ 					 € € 					 € €  € </a:t>
            </a:r>
            <a:r>
              <a:rPr lang="en-US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7D76A-7F78-FD45-90E2-E5302B6A0729}"/>
              </a:ext>
            </a:extLst>
          </p:cNvPr>
          <p:cNvSpPr txBox="1"/>
          <p:nvPr/>
        </p:nvSpPr>
        <p:spPr>
          <a:xfrm>
            <a:off x="992945" y="6063175"/>
            <a:ext cx="1071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Wie </a:t>
            </a:r>
            <a:r>
              <a:rPr lang="en-US" sz="3200" dirty="0" err="1"/>
              <a:t>ist</a:t>
            </a:r>
            <a:r>
              <a:rPr lang="en-US" sz="3200" dirty="0"/>
              <a:t> das Essen an Bryn </a:t>
            </a:r>
            <a:r>
              <a:rPr lang="en-US" sz="3200" dirty="0" err="1"/>
              <a:t>Mawr</a:t>
            </a:r>
            <a:r>
              <a:rPr lang="en-US" sz="3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357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8E81-C47E-0845-9C19-75D55AA9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4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Quantität</a:t>
            </a:r>
            <a:r>
              <a:rPr lang="en-US" b="1" dirty="0"/>
              <a:t> – </a:t>
            </a:r>
            <a:r>
              <a:rPr lang="en-US" b="1" dirty="0" err="1"/>
              <a:t>wie</a:t>
            </a:r>
            <a:r>
              <a:rPr lang="en-US" b="1" dirty="0"/>
              <a:t> </a:t>
            </a:r>
            <a:r>
              <a:rPr lang="en-US" b="1" dirty="0" err="1"/>
              <a:t>viel</a:t>
            </a:r>
            <a:r>
              <a:rPr lang="en-US" b="1" dirty="0"/>
              <a:t>/</a:t>
            </a:r>
            <a:r>
              <a:rPr lang="en-US" b="1" dirty="0">
                <a:highlight>
                  <a:srgbClr val="FFFF00"/>
                </a:highlight>
              </a:rPr>
              <a:t>e</a:t>
            </a:r>
            <a:r>
              <a:rPr lang="en-US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147D-D0BE-7940-ADEB-F7C9E426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64" y="1052798"/>
            <a:ext cx="10515600" cy="544007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Stück</a:t>
            </a:r>
            <a:endParaRPr lang="en-US" dirty="0"/>
          </a:p>
          <a:p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Glas</a:t>
            </a:r>
            <a:r>
              <a:rPr lang="en-US" dirty="0"/>
              <a:t> </a:t>
            </a:r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Tasse</a:t>
            </a:r>
            <a:r>
              <a:rPr lang="en-US" dirty="0"/>
              <a:t>  / die </a:t>
            </a:r>
            <a:r>
              <a:rPr lang="en-US" dirty="0" err="1"/>
              <a:t>Tassen</a:t>
            </a:r>
            <a:endParaRPr lang="en-US" dirty="0"/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Scheibe</a:t>
            </a:r>
            <a:r>
              <a:rPr lang="en-US" dirty="0"/>
              <a:t> /die </a:t>
            </a:r>
            <a:r>
              <a:rPr lang="en-US" dirty="0" err="1"/>
              <a:t>Scheiben</a:t>
            </a:r>
            <a:endParaRPr lang="en-US" dirty="0"/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Flasche</a:t>
            </a:r>
            <a:r>
              <a:rPr lang="en-US" dirty="0"/>
              <a:t> /die </a:t>
            </a:r>
            <a:r>
              <a:rPr lang="en-US" dirty="0" err="1"/>
              <a:t>Flaschen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Wasser </a:t>
            </a:r>
            <a:r>
              <a:rPr lang="en-US" dirty="0" err="1"/>
              <a:t>trinken</a:t>
            </a:r>
            <a:r>
              <a:rPr lang="en-US" dirty="0"/>
              <a:t> Sie </a:t>
            </a:r>
            <a:r>
              <a:rPr lang="en-US" dirty="0" err="1"/>
              <a:t>normalerweise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trinken</a:t>
            </a:r>
            <a:r>
              <a:rPr lang="en-US" dirty="0"/>
              <a:t> Sie </a:t>
            </a:r>
            <a:r>
              <a:rPr lang="en-US" dirty="0" err="1"/>
              <a:t>jeden</a:t>
            </a:r>
            <a:r>
              <a:rPr lang="en-US" dirty="0"/>
              <a:t> Tag? Ich </a:t>
            </a:r>
            <a:r>
              <a:rPr lang="en-US" dirty="0" err="1"/>
              <a:t>trinke</a:t>
            </a:r>
            <a:r>
              <a:rPr lang="en-US" dirty="0"/>
              <a:t> 5 </a:t>
            </a:r>
            <a:r>
              <a:rPr lang="en-US" dirty="0" err="1"/>
              <a:t>Tassen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Tag.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Tassen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trinken</a:t>
            </a:r>
            <a:r>
              <a:rPr lang="en-US" dirty="0"/>
              <a:t> Sie </a:t>
            </a:r>
            <a:r>
              <a:rPr lang="en-US" dirty="0" err="1"/>
              <a:t>jeden</a:t>
            </a:r>
            <a:r>
              <a:rPr lang="en-US" dirty="0"/>
              <a:t> Tag?  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Obst</a:t>
            </a:r>
            <a:r>
              <a:rPr lang="en-US" dirty="0"/>
              <a:t> </a:t>
            </a:r>
            <a:r>
              <a:rPr lang="en-US" dirty="0" err="1"/>
              <a:t>kaufen</a:t>
            </a:r>
            <a:r>
              <a:rPr lang="en-US" dirty="0"/>
              <a:t>/</a:t>
            </a:r>
            <a:r>
              <a:rPr lang="en-US" dirty="0" err="1"/>
              <a:t>essen</a:t>
            </a:r>
            <a:r>
              <a:rPr lang="en-US" dirty="0"/>
              <a:t> Sie in der </a:t>
            </a:r>
            <a:r>
              <a:rPr lang="en-US" dirty="0" err="1"/>
              <a:t>Woche</a:t>
            </a:r>
            <a:r>
              <a:rPr lang="en-US" dirty="0"/>
              <a:t>? (kg)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dirty="0" err="1"/>
              <a:t>Scheibe</a:t>
            </a:r>
            <a:r>
              <a:rPr lang="en-US" b="1" dirty="0" err="1"/>
              <a:t>n</a:t>
            </a:r>
            <a:r>
              <a:rPr lang="en-US" dirty="0"/>
              <a:t> </a:t>
            </a:r>
            <a:r>
              <a:rPr lang="en-US" dirty="0" err="1"/>
              <a:t>Brot</a:t>
            </a:r>
            <a:r>
              <a:rPr lang="en-US" dirty="0"/>
              <a:t> </a:t>
            </a:r>
            <a:r>
              <a:rPr lang="en-US" dirty="0" err="1"/>
              <a:t>essen</a:t>
            </a:r>
            <a:r>
              <a:rPr lang="en-US" dirty="0"/>
              <a:t> Sie pro Tag?  </a:t>
            </a:r>
          </a:p>
          <a:p>
            <a:pPr marL="0" indent="0">
              <a:buNone/>
            </a:pPr>
            <a:r>
              <a:rPr lang="en-US" dirty="0" err="1">
                <a:highlight>
                  <a:srgbClr val="00FFFF"/>
                </a:highlight>
              </a:rPr>
              <a:t>Schreiben</a:t>
            </a:r>
            <a:r>
              <a:rPr lang="en-US" dirty="0">
                <a:highlight>
                  <a:srgbClr val="00FFFF"/>
                </a:highlight>
              </a:rPr>
              <a:t> Sie </a:t>
            </a:r>
            <a:r>
              <a:rPr lang="en-US" dirty="0" err="1">
                <a:highlight>
                  <a:srgbClr val="00FFFF"/>
                </a:highlight>
              </a:rPr>
              <a:t>eine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Frage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mit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Quantität</a:t>
            </a:r>
            <a:r>
              <a:rPr lang="en-US" dirty="0">
                <a:highlight>
                  <a:srgbClr val="00FFFF"/>
                </a:highlight>
              </a:rPr>
              <a:t> und Zeit in Google Doc!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548</Words>
  <Application>Microsoft Macintosh PowerPoint</Application>
  <PresentationFormat>Widescreen</PresentationFormat>
  <Paragraphs>103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Ja, das schmeckt mir! </vt:lpstr>
      <vt:lpstr>Wie viel kostet das Essen in der Mensa?</vt:lpstr>
      <vt:lpstr>Die Quantität – wie viel/e…</vt:lpstr>
      <vt:lpstr>Wo? und Wann? </vt:lpstr>
      <vt:lpstr>PowerPoint Presentation</vt:lpstr>
      <vt:lpstr>Was können Sie gut machen? Was können Sie nicht so gut machen?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19</cp:revision>
  <dcterms:created xsi:type="dcterms:W3CDTF">2020-10-15T18:25:37Z</dcterms:created>
  <dcterms:modified xsi:type="dcterms:W3CDTF">2020-10-16T17:02:29Z</dcterms:modified>
</cp:coreProperties>
</file>