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4" r:id="rId3"/>
    <p:sldId id="276" r:id="rId4"/>
    <p:sldId id="257" r:id="rId5"/>
    <p:sldId id="262" r:id="rId6"/>
    <p:sldId id="266" r:id="rId7"/>
    <p:sldId id="267" r:id="rId8"/>
    <p:sldId id="268" r:id="rId9"/>
    <p:sldId id="259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59"/>
  </p:normalViewPr>
  <p:slideViewPr>
    <p:cSldViewPr snapToGrid="0" snapToObjects="1">
      <p:cViewPr>
        <p:scale>
          <a:sx n="107" d="100"/>
          <a:sy n="107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9C4E0-70AF-3441-BE26-EBD7A336A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3757B-6031-3A48-A9CD-97BC46C2B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1CFA3-E12E-F543-8B52-2C2FB5B0B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8744-5640-284D-A096-3B0BE82CFBF9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5640A-6C6F-A649-BB63-C414D07ED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8CC05-9BBF-174E-990F-E3FAAD4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82C5E-73E3-D54D-A589-79FE3DB86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6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7422A-AE97-6E46-93DA-E8E637B43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89937E-87A9-BB4C-95CE-A961C42CF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B5265-8915-CD42-95CD-2CC48753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8744-5640-284D-A096-3B0BE82CFBF9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26C63-BBF4-9645-9D35-3512AAF83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34E45-F6E4-434E-A4A9-03402345E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82C5E-73E3-D54D-A589-79FE3DB86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53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A8DC0C-826B-CE4A-9168-471C8A61D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DC493-511C-D446-B630-03325D8A1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DD9F7-1099-D344-837D-A6BF316B2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8744-5640-284D-A096-3B0BE82CFBF9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06D8E-97E1-8044-9F3F-406B8619F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942DD-CE0B-944E-8460-8E3669DC5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82C5E-73E3-D54D-A589-79FE3DB86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6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257B8-BD8F-8541-88AE-92D05D5F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94BFF-A404-DE43-9D9F-AA9BF2B1C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0798B-78B9-EB45-9C04-E9F4BFBE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8744-5640-284D-A096-3B0BE82CFBF9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34460-D615-B64D-B7EA-DFADC59D7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4114B-EC82-BA4B-AFF1-619B37A3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82C5E-73E3-D54D-A589-79FE3DB86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0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EED9-DC4C-DF4B-BEE9-0D4AF937E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D8B34-666F-C846-913E-C77EF83EE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A2BE9-246B-3D4F-82AC-8194240D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8744-5640-284D-A096-3B0BE82CFBF9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D9551-E9D8-304D-B73D-EE40AB7DB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FC5E8-72B2-FB46-A4C5-F02543DD4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82C5E-73E3-D54D-A589-79FE3DB86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8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7CDC9-792A-3C4D-98FD-7157DF59E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33B31-912C-DF48-99CD-E9C04396F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FC53B-E7CE-6B4C-8DC6-B3488EA2D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91EAF-F655-1543-A974-D1FD97D5D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8744-5640-284D-A096-3B0BE82CFBF9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BD443-7420-0C4E-9B90-75DE5267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B1C15-7059-E04B-A4E8-E6FB196B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82C5E-73E3-D54D-A589-79FE3DB86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83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DF-0622-DB4B-BD08-689855FE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34DA3-5852-AD47-861B-AE915E8B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9795D-20C2-EB42-81BB-582B80FBF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E4F81-A6D1-734A-A732-BD048FCED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2C7E73-5EE5-DB43-B85A-C1DEBB9FD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22CEE6-D7E7-5D4C-AF78-65C1EB63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8744-5640-284D-A096-3B0BE82CFBF9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FB84CD-85BE-BA41-84D1-20DBDE4BF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D151B-B968-A947-83A0-C44A0FB39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82C5E-73E3-D54D-A589-79FE3DB86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30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91388-D99E-8D4B-A915-1776412CB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15F42-0EAE-D740-B2AD-955F33D71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8744-5640-284D-A096-3B0BE82CFBF9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5B5A6C-021B-6545-8887-BF270DAB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04EFA-F809-3A45-9A4B-3F67EB33F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82C5E-73E3-D54D-A589-79FE3DB86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02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B15DB-99FA-324A-84A0-B602A8E1B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8744-5640-284D-A096-3B0BE82CFBF9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3B6382-F186-0044-A170-CD42A075D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E3ECD-533E-484C-83B1-693D5D28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82C5E-73E3-D54D-A589-79FE3DB86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1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D023D-EF7D-6840-844B-BB2E79AB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FEDEE-95D8-F74F-9F1B-160575F65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4D3A8-6469-084B-A345-AA72A6F5C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842323-989C-8E4E-9A0E-76C8E7A09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8744-5640-284D-A096-3B0BE82CFBF9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3137D-D3F0-6A45-A0A8-40742F6D6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E03A1A-8349-EE4C-99B5-D19B20592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82C5E-73E3-D54D-A589-79FE3DB86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95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10BE3-C863-4340-8C53-C146216E1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D87A17-5D02-1F4D-AFD9-E970536AA5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3EACF9-C74F-BE4C-9878-D4634E1CA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CB106-7817-F243-8B52-D2BC6D55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8744-5640-284D-A096-3B0BE82CFBF9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E14AA-BEB0-9B40-A39C-D042BF767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C7CC8-CB49-4546-8B93-C03C61BA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82C5E-73E3-D54D-A589-79FE3DB86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57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69E137-A28C-124E-84D0-EBD9DC67C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77C92-6354-8747-88CB-B5B34F26C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09A98-67E2-4940-9457-68DA61E43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58744-5640-284D-A096-3B0BE82CFBF9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B80A9-77C1-3D40-8D17-4C103A067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37C2D-4E60-5742-B14D-DCF2556C4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82C5E-73E3-D54D-A589-79FE3DB86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7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AD2DD7-5EFA-F244-A364-C51CD94F88D0}"/>
              </a:ext>
            </a:extLst>
          </p:cNvPr>
          <p:cNvSpPr txBox="1"/>
          <p:nvPr/>
        </p:nvSpPr>
        <p:spPr>
          <a:xfrm>
            <a:off x="459205" y="151179"/>
            <a:ext cx="1127359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algn="ctr"/>
            <a:r>
              <a:rPr lang="en-US" b="1" dirty="0" err="1"/>
              <a:t>Heute</a:t>
            </a:r>
            <a:r>
              <a:rPr lang="en-US" b="1" dirty="0"/>
              <a:t> </a:t>
            </a:r>
            <a:r>
              <a:rPr lang="en-US" b="1" dirty="0" err="1"/>
              <a:t>ist</a:t>
            </a:r>
            <a:r>
              <a:rPr lang="en-US" b="1" dirty="0"/>
              <a:t> der </a:t>
            </a:r>
            <a:r>
              <a:rPr lang="en-US" b="1" dirty="0" err="1"/>
              <a:t>neunzehnte</a:t>
            </a:r>
            <a:r>
              <a:rPr lang="en-US" b="1" dirty="0"/>
              <a:t> </a:t>
            </a:r>
            <a:r>
              <a:rPr lang="en-US" b="1" dirty="0" err="1"/>
              <a:t>Oktober</a:t>
            </a:r>
            <a:r>
              <a:rPr lang="en-US" b="1" dirty="0"/>
              <a:t>. </a:t>
            </a:r>
          </a:p>
          <a:p>
            <a:pPr algn="ctr"/>
            <a:r>
              <a:rPr lang="en-US" b="1" dirty="0" err="1"/>
              <a:t>Wir</a:t>
            </a:r>
            <a:r>
              <a:rPr lang="en-US" b="1" dirty="0"/>
              <a:t> </a:t>
            </a:r>
            <a:r>
              <a:rPr lang="en-US" b="1" dirty="0" err="1"/>
              <a:t>haben</a:t>
            </a:r>
            <a:r>
              <a:rPr lang="en-US" b="1" dirty="0"/>
              <a:t> </a:t>
            </a:r>
            <a:r>
              <a:rPr lang="en-US" b="1" dirty="0" err="1"/>
              <a:t>einen</a:t>
            </a:r>
            <a:r>
              <a:rPr lang="en-US" b="1" dirty="0"/>
              <a:t> Test am </a:t>
            </a:r>
            <a:r>
              <a:rPr lang="en-US" b="1" dirty="0" err="1"/>
              <a:t>einundzwanzigsten</a:t>
            </a:r>
            <a:r>
              <a:rPr lang="en-US" b="1" dirty="0"/>
              <a:t> </a:t>
            </a:r>
            <a:r>
              <a:rPr lang="en-US" b="1" dirty="0" err="1"/>
              <a:t>Oktober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Wir</a:t>
            </a:r>
            <a:r>
              <a:rPr lang="en-US" b="1" dirty="0"/>
              <a:t> </a:t>
            </a:r>
            <a:r>
              <a:rPr lang="en-US" b="1" dirty="0" err="1"/>
              <a:t>feiern</a:t>
            </a:r>
            <a:r>
              <a:rPr lang="en-US" b="1" dirty="0"/>
              <a:t> Halloween am…..</a:t>
            </a:r>
          </a:p>
          <a:p>
            <a:endParaRPr lang="en-US" dirty="0"/>
          </a:p>
          <a:p>
            <a:r>
              <a:rPr lang="en-US" sz="2400" dirty="0"/>
              <a:t>Warm Up: Was </a:t>
            </a:r>
            <a:r>
              <a:rPr lang="en-US" sz="2400" dirty="0" err="1"/>
              <a:t>können</a:t>
            </a:r>
            <a:r>
              <a:rPr lang="en-US" sz="2400" dirty="0"/>
              <a:t> Sie </a:t>
            </a:r>
            <a:r>
              <a:rPr lang="en-US" sz="2400" dirty="0" err="1"/>
              <a:t>machen</a:t>
            </a:r>
            <a:r>
              <a:rPr lang="en-US" sz="2400" dirty="0"/>
              <a:t>? </a:t>
            </a:r>
          </a:p>
          <a:p>
            <a:r>
              <a:rPr lang="en-US" sz="2400" dirty="0"/>
              <a:t>Was </a:t>
            </a:r>
            <a:r>
              <a:rPr lang="en-US" sz="2400" dirty="0" err="1"/>
              <a:t>kann</a:t>
            </a:r>
            <a:r>
              <a:rPr lang="en-US" sz="2400" dirty="0"/>
              <a:t> man in </a:t>
            </a:r>
            <a:r>
              <a:rPr lang="en-US" sz="2400" dirty="0" err="1"/>
              <a:t>deiner</a:t>
            </a:r>
            <a:r>
              <a:rPr lang="en-US" sz="2400" dirty="0"/>
              <a:t> </a:t>
            </a:r>
            <a:r>
              <a:rPr lang="en-US" sz="2400" dirty="0" err="1"/>
              <a:t>Heimatstadt</a:t>
            </a:r>
            <a:r>
              <a:rPr lang="en-US" sz="2400" dirty="0"/>
              <a:t> </a:t>
            </a:r>
            <a:r>
              <a:rPr lang="en-US" sz="2400" dirty="0" err="1"/>
              <a:t>machen</a:t>
            </a:r>
            <a:r>
              <a:rPr lang="en-US" sz="2400" dirty="0"/>
              <a:t>?</a:t>
            </a:r>
          </a:p>
          <a:p>
            <a:r>
              <a:rPr lang="en-US" sz="2400" dirty="0"/>
              <a:t>Was </a:t>
            </a:r>
            <a:r>
              <a:rPr lang="en-US" sz="2400" dirty="0" err="1"/>
              <a:t>kann</a:t>
            </a:r>
            <a:r>
              <a:rPr lang="en-US" sz="2400" dirty="0"/>
              <a:t> man in </a:t>
            </a:r>
            <a:r>
              <a:rPr lang="en-US" sz="2400" dirty="0" err="1"/>
              <a:t>deiner</a:t>
            </a:r>
            <a:r>
              <a:rPr lang="en-US" sz="2400" dirty="0"/>
              <a:t> </a:t>
            </a:r>
            <a:r>
              <a:rPr lang="en-US" sz="2400" dirty="0" err="1"/>
              <a:t>Heimatstadt</a:t>
            </a:r>
            <a:r>
              <a:rPr lang="en-US" sz="2400" dirty="0"/>
              <a:t> </a:t>
            </a:r>
            <a:r>
              <a:rPr lang="en-US" sz="2400" dirty="0" err="1"/>
              <a:t>finden</a:t>
            </a:r>
            <a:r>
              <a:rPr lang="en-US" sz="2400" dirty="0"/>
              <a:t>? </a:t>
            </a:r>
          </a:p>
          <a:p>
            <a:r>
              <a:rPr lang="en-US" sz="2400" dirty="0" err="1"/>
              <a:t>Lebensmittel</a:t>
            </a:r>
            <a:r>
              <a:rPr lang="en-US" sz="2400" dirty="0"/>
              <a:t> </a:t>
            </a:r>
          </a:p>
          <a:p>
            <a:r>
              <a:rPr lang="en-US" sz="2400" dirty="0"/>
              <a:t>Eine </a:t>
            </a:r>
            <a:r>
              <a:rPr lang="en-US" sz="2400" dirty="0" err="1"/>
              <a:t>Einkaufsliste</a:t>
            </a:r>
            <a:r>
              <a:rPr lang="en-US" sz="2400" dirty="0"/>
              <a:t>! </a:t>
            </a:r>
          </a:p>
          <a:p>
            <a:r>
              <a:rPr lang="en-US" sz="2400" dirty="0" err="1"/>
              <a:t>Adjektive</a:t>
            </a:r>
            <a:r>
              <a:rPr lang="en-US" sz="2400" dirty="0"/>
              <a:t> </a:t>
            </a:r>
            <a:r>
              <a:rPr lang="en-US" sz="2400" dirty="0" err="1"/>
              <a:t>für</a:t>
            </a:r>
            <a:r>
              <a:rPr lang="en-US" sz="2400" dirty="0"/>
              <a:t> die </a:t>
            </a:r>
            <a:r>
              <a:rPr lang="en-US" sz="2400" dirty="0" err="1"/>
              <a:t>Lebensmittel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HA: </a:t>
            </a:r>
          </a:p>
          <a:p>
            <a:r>
              <a:rPr lang="en-US" sz="2400" dirty="0" err="1"/>
              <a:t>Schreibaufgabe</a:t>
            </a:r>
            <a:r>
              <a:rPr lang="en-US" sz="2400" dirty="0"/>
              <a:t> 5,2 am </a:t>
            </a:r>
            <a:r>
              <a:rPr lang="en-US" sz="2400" dirty="0" err="1"/>
              <a:t>Samstag</a:t>
            </a:r>
            <a:r>
              <a:rPr lang="en-US" sz="2400" dirty="0"/>
              <a:t> um </a:t>
            </a:r>
            <a:r>
              <a:rPr lang="en-US" sz="2400" dirty="0" err="1"/>
              <a:t>Mitternacht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 </a:t>
            </a:r>
          </a:p>
          <a:p>
            <a:r>
              <a:rPr lang="en-US" sz="2400" dirty="0"/>
              <a:t>Quiz </a:t>
            </a:r>
            <a:r>
              <a:rPr lang="en-US" sz="2400" dirty="0" err="1"/>
              <a:t>Kapitel</a:t>
            </a:r>
            <a:r>
              <a:rPr lang="en-US" sz="2400" dirty="0"/>
              <a:t> 3 am </a:t>
            </a:r>
            <a:r>
              <a:rPr lang="en-US" sz="2400" dirty="0" err="1"/>
              <a:t>Dienstag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McBio</a:t>
            </a:r>
            <a:r>
              <a:rPr lang="en-US" sz="2400" dirty="0"/>
              <a:t> </a:t>
            </a:r>
            <a:r>
              <a:rPr lang="en-US" sz="2400" dirty="0" err="1"/>
              <a:t>Lesetext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Hörverständnis</a:t>
            </a:r>
            <a:r>
              <a:rPr lang="en-US" sz="2400" dirty="0"/>
              <a:t> </a:t>
            </a:r>
          </a:p>
          <a:p>
            <a:r>
              <a:rPr lang="en-US" sz="2400" dirty="0"/>
              <a:t>Test 2 </a:t>
            </a:r>
            <a:r>
              <a:rPr lang="en-US" sz="2400" dirty="0" err="1"/>
              <a:t>Korrekturen</a:t>
            </a:r>
            <a:r>
              <a:rPr lang="en-US" sz="2400" dirty="0"/>
              <a:t> (</a:t>
            </a:r>
            <a:r>
              <a:rPr lang="en-US" sz="2400" dirty="0" err="1"/>
              <a:t>Aufsatz</a:t>
            </a:r>
            <a:r>
              <a:rPr lang="en-US" sz="2400" dirty="0"/>
              <a:t>, </a:t>
            </a:r>
            <a:r>
              <a:rPr lang="en-US" sz="2400" dirty="0" err="1"/>
              <a:t>haben</a:t>
            </a:r>
            <a:r>
              <a:rPr lang="en-US" sz="2400" dirty="0"/>
              <a:t> + section, NOM/AKK </a:t>
            </a:r>
            <a:r>
              <a:rPr lang="en-US" sz="2400" dirty="0" err="1"/>
              <a:t>Pronomen</a:t>
            </a:r>
            <a:r>
              <a:rPr lang="en-US" sz="2400" dirty="0"/>
              <a:t>) [am </a:t>
            </a:r>
            <a:r>
              <a:rPr lang="en-US" sz="2400" dirty="0" err="1"/>
              <a:t>Mittwoch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]</a:t>
            </a:r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209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C2854-A6CD-5D42-9367-FCCA3B8A6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2782"/>
            <a:ext cx="10515600" cy="5800522"/>
          </a:xfrm>
        </p:spPr>
        <p:txBody>
          <a:bodyPr>
            <a:normAutofit fontScale="25000" lnSpcReduction="20000"/>
          </a:bodyPr>
          <a:lstStyle/>
          <a:p>
            <a:r>
              <a:rPr lang="de-DE" sz="7400" dirty="0"/>
              <a:t>salzig</a:t>
            </a:r>
          </a:p>
          <a:p>
            <a:r>
              <a:rPr lang="de-DE" sz="8000" dirty="0"/>
              <a:t>kräftig</a:t>
            </a:r>
          </a:p>
          <a:p>
            <a:r>
              <a:rPr lang="de-DE" sz="8000" dirty="0"/>
              <a:t>knusprig </a:t>
            </a:r>
          </a:p>
          <a:p>
            <a:r>
              <a:rPr lang="de-DE" sz="8000" dirty="0"/>
              <a:t>frisch </a:t>
            </a:r>
          </a:p>
          <a:p>
            <a:r>
              <a:rPr lang="de-DE" sz="8000" dirty="0"/>
              <a:t>fruchtig </a:t>
            </a:r>
          </a:p>
          <a:p>
            <a:r>
              <a:rPr lang="de-DE" sz="8000" dirty="0"/>
              <a:t>würzig/scharf/pikant</a:t>
            </a:r>
          </a:p>
          <a:p>
            <a:r>
              <a:rPr lang="de-DE" sz="8000" dirty="0"/>
              <a:t>süß </a:t>
            </a:r>
          </a:p>
          <a:p>
            <a:r>
              <a:rPr lang="de-DE" sz="8000" dirty="0"/>
              <a:t>deftig </a:t>
            </a:r>
          </a:p>
          <a:p>
            <a:r>
              <a:rPr lang="de-DE" sz="8000" dirty="0"/>
              <a:t>klein</a:t>
            </a:r>
          </a:p>
          <a:p>
            <a:r>
              <a:rPr lang="de-DE" sz="8000" dirty="0"/>
              <a:t>groß</a:t>
            </a:r>
          </a:p>
          <a:p>
            <a:r>
              <a:rPr lang="de-DE" sz="8000" dirty="0"/>
              <a:t>giftig </a:t>
            </a:r>
          </a:p>
          <a:p>
            <a:r>
              <a:rPr lang="de-DE" sz="8000" dirty="0"/>
              <a:t>lecker </a:t>
            </a:r>
          </a:p>
          <a:p>
            <a:r>
              <a:rPr lang="de-DE" sz="8000" dirty="0"/>
              <a:t>stark </a:t>
            </a:r>
          </a:p>
          <a:p>
            <a:r>
              <a:rPr lang="de-DE" sz="8000" dirty="0"/>
              <a:t>heiß</a:t>
            </a:r>
          </a:p>
          <a:p>
            <a:r>
              <a:rPr lang="de-DE" sz="8000" dirty="0"/>
              <a:t>ekelhaft</a:t>
            </a:r>
          </a:p>
          <a:p>
            <a:r>
              <a:rPr lang="de-DE" sz="8000" dirty="0"/>
              <a:t>bitter</a:t>
            </a:r>
          </a:p>
          <a:p>
            <a:r>
              <a:rPr lang="de-DE" sz="8000" dirty="0"/>
              <a:t>sauer</a:t>
            </a:r>
          </a:p>
          <a:p>
            <a:r>
              <a:rPr lang="de-DE" sz="8000" dirty="0"/>
              <a:t>saftig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67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87ED8-D9B5-EE44-9972-1B8781041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F0167-9CC2-0F45-9142-EC5FB69A9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Themen</a:t>
            </a:r>
            <a:r>
              <a:rPr lang="en-US" dirty="0"/>
              <a:t>: </a:t>
            </a:r>
            <a:r>
              <a:rPr lang="en-US" dirty="0" err="1"/>
              <a:t>Infos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dich, das Essen, die </a:t>
            </a:r>
            <a:r>
              <a:rPr lang="en-US" dirty="0" err="1"/>
              <a:t>Prominenten</a:t>
            </a:r>
            <a:r>
              <a:rPr lang="en-US" dirty="0"/>
              <a:t>, </a:t>
            </a:r>
            <a:r>
              <a:rPr lang="en-US" dirty="0" err="1"/>
              <a:t>Frezeitaktivitäten</a:t>
            </a:r>
            <a:r>
              <a:rPr lang="en-US" dirty="0"/>
              <a:t>, </a:t>
            </a:r>
            <a:r>
              <a:rPr lang="en-US" dirty="0" err="1"/>
              <a:t>Heimatstadt</a:t>
            </a:r>
            <a:r>
              <a:rPr lang="en-US" dirty="0"/>
              <a:t>, </a:t>
            </a:r>
            <a:r>
              <a:rPr lang="en-US" dirty="0" err="1"/>
              <a:t>Lebensmittel</a:t>
            </a:r>
            <a:r>
              <a:rPr lang="en-US" dirty="0"/>
              <a:t>, </a:t>
            </a:r>
            <a:r>
              <a:rPr lang="en-US" dirty="0" err="1"/>
              <a:t>Talente</a:t>
            </a:r>
            <a:r>
              <a:rPr lang="en-US" dirty="0"/>
              <a:t>, </a:t>
            </a:r>
            <a:r>
              <a:rPr lang="en-US" dirty="0" err="1"/>
              <a:t>Familie</a:t>
            </a:r>
            <a:r>
              <a:rPr lang="en-US" dirty="0"/>
              <a:t>, das </a:t>
            </a:r>
            <a:r>
              <a:rPr lang="en-US" dirty="0" err="1"/>
              <a:t>Studium</a:t>
            </a:r>
            <a:r>
              <a:rPr lang="en-US" dirty="0"/>
              <a:t>, die Routine </a:t>
            </a:r>
          </a:p>
          <a:p>
            <a:r>
              <a:rPr lang="en-US" dirty="0"/>
              <a:t>7-8 min speaking </a:t>
            </a:r>
          </a:p>
          <a:p>
            <a:r>
              <a:rPr lang="en-US" dirty="0"/>
              <a:t>2-3 min debriefing </a:t>
            </a:r>
          </a:p>
          <a:p>
            <a:r>
              <a:rPr lang="en-US" dirty="0"/>
              <a:t>Weighted differently than final interview </a:t>
            </a:r>
          </a:p>
          <a:p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 ich </a:t>
            </a:r>
            <a:r>
              <a:rPr lang="en-US" dirty="0" err="1"/>
              <a:t>fragen</a:t>
            </a:r>
            <a:r>
              <a:rPr lang="en-US" dirty="0"/>
              <a:t>?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62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BD2372-FA21-0141-A4FB-4FF24EB3952F}"/>
              </a:ext>
            </a:extLst>
          </p:cNvPr>
          <p:cNvSpPr txBox="1"/>
          <p:nvPr/>
        </p:nvSpPr>
        <p:spPr>
          <a:xfrm>
            <a:off x="520505" y="534572"/>
            <a:ext cx="697757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Annabelle </a:t>
            </a:r>
          </a:p>
          <a:p>
            <a:pPr marL="342900" indent="-342900">
              <a:buAutoNum type="arabicPeriod"/>
            </a:pPr>
            <a:r>
              <a:rPr lang="en-US" dirty="0"/>
              <a:t>Norah</a:t>
            </a:r>
          </a:p>
          <a:p>
            <a:pPr marL="342900" indent="-342900">
              <a:buAutoNum type="arabicPeriod"/>
            </a:pPr>
            <a:r>
              <a:rPr lang="en-US" dirty="0"/>
              <a:t>Saskia</a:t>
            </a:r>
          </a:p>
          <a:p>
            <a:pPr marL="342900" indent="-342900">
              <a:buAutoNum type="arabicPeriod"/>
            </a:pPr>
            <a:r>
              <a:rPr lang="en-US" dirty="0"/>
              <a:t>Emma C </a:t>
            </a:r>
          </a:p>
          <a:p>
            <a:pPr marL="342900" indent="-342900">
              <a:buAutoNum type="arabicPeriod"/>
            </a:pPr>
            <a:r>
              <a:rPr lang="en-US" dirty="0"/>
              <a:t>Tessa </a:t>
            </a:r>
          </a:p>
          <a:p>
            <a:pPr marL="342900" indent="-342900">
              <a:buAutoNum type="arabicPeriod"/>
            </a:pPr>
            <a:r>
              <a:rPr lang="en-US" dirty="0"/>
              <a:t>Nikita </a:t>
            </a:r>
          </a:p>
          <a:p>
            <a:pPr marL="342900" indent="-342900">
              <a:buAutoNum type="arabicPeriod"/>
            </a:pPr>
            <a:r>
              <a:rPr lang="en-US" dirty="0" err="1"/>
              <a:t>Yier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Anna</a:t>
            </a:r>
          </a:p>
          <a:p>
            <a:pPr marL="342900" indent="-342900">
              <a:buAutoNum type="arabicPeriod"/>
            </a:pPr>
            <a:r>
              <a:rPr lang="en-US" dirty="0" err="1"/>
              <a:t>Adylade</a:t>
            </a:r>
            <a:r>
              <a:rPr lang="en-US" dirty="0"/>
              <a:t> </a:t>
            </a:r>
          </a:p>
          <a:p>
            <a:pPr marL="342900" indent="-342900">
              <a:buAutoNum type="arabicPeriod"/>
            </a:pPr>
            <a:r>
              <a:rPr lang="en-US" dirty="0"/>
              <a:t>Michelle </a:t>
            </a:r>
          </a:p>
          <a:p>
            <a:pPr marL="342900" indent="-342900">
              <a:buAutoNum type="arabicPeriod"/>
            </a:pPr>
            <a:r>
              <a:rPr lang="en-US" dirty="0"/>
              <a:t>Clara </a:t>
            </a:r>
          </a:p>
          <a:p>
            <a:pPr marL="342900" indent="-342900">
              <a:buAutoNum type="arabicPeriod"/>
            </a:pPr>
            <a:r>
              <a:rPr lang="en-US" dirty="0"/>
              <a:t>Marissa </a:t>
            </a:r>
          </a:p>
          <a:p>
            <a:pPr marL="342900" indent="-342900">
              <a:buAutoNum type="arabicPeriod"/>
            </a:pPr>
            <a:r>
              <a:rPr lang="en-US" dirty="0"/>
              <a:t>Lily </a:t>
            </a:r>
          </a:p>
          <a:p>
            <a:pPr marL="342900" indent="-342900">
              <a:buAutoNum type="arabicPeriod"/>
            </a:pPr>
            <a:r>
              <a:rPr lang="en-US" dirty="0" err="1"/>
              <a:t>Sangrou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Pey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Aliya </a:t>
            </a:r>
          </a:p>
          <a:p>
            <a:pPr marL="342900" indent="-342900">
              <a:buAutoNum type="arabicPeriod"/>
            </a:pPr>
            <a:r>
              <a:rPr lang="en-US" dirty="0"/>
              <a:t>Avalon </a:t>
            </a:r>
          </a:p>
          <a:p>
            <a:pPr marL="342900" indent="-342900">
              <a:buAutoNum type="arabicPeriod"/>
            </a:pPr>
            <a:r>
              <a:rPr lang="en-US" dirty="0"/>
              <a:t>Emma U </a:t>
            </a:r>
          </a:p>
          <a:p>
            <a:pPr marL="342900" indent="-342900">
              <a:buAutoNum type="arabicPeriod"/>
            </a:pPr>
            <a:r>
              <a:rPr lang="en-US" dirty="0" err="1"/>
              <a:t>Xinrui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Yunhan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Claire</a:t>
            </a:r>
          </a:p>
        </p:txBody>
      </p:sp>
    </p:spTree>
    <p:extLst>
      <p:ext uri="{BB962C8B-B14F-4D97-AF65-F5344CB8AC3E}">
        <p14:creationId xmlns:p14="http://schemas.microsoft.com/office/powerpoint/2010/main" val="1559774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F0366-CC25-ED47-A0B3-2DFAC486A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06366" y="80325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Es </a:t>
            </a:r>
            <a:r>
              <a:rPr lang="en-US" sz="3600" dirty="0" err="1"/>
              <a:t>ist</a:t>
            </a:r>
            <a:r>
              <a:rPr lang="en-US" sz="3600" dirty="0"/>
              <a:t> </a:t>
            </a:r>
            <a:r>
              <a:rPr lang="en-US" sz="3600" dirty="0" err="1"/>
              <a:t>mir</a:t>
            </a:r>
            <a:r>
              <a:rPr lang="en-US" sz="3600" dirty="0"/>
              <a:t> </a:t>
            </a:r>
            <a:r>
              <a:rPr lang="en-US" sz="3600" dirty="0" err="1"/>
              <a:t>alles</a:t>
            </a:r>
            <a:r>
              <a:rPr lang="en-US" sz="3600" dirty="0"/>
              <a:t> Wurst!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FBE91-3C2B-2A48-BF2D-3788EA209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17" y="1820760"/>
            <a:ext cx="5399840" cy="34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37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90863-289E-C244-A8C3-E89455C42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 </a:t>
            </a:r>
            <a:r>
              <a:rPr lang="en-US" dirty="0" err="1"/>
              <a:t>können</a:t>
            </a:r>
            <a:r>
              <a:rPr lang="en-US" dirty="0"/>
              <a:t> Sie </a:t>
            </a:r>
            <a:r>
              <a:rPr lang="en-US" dirty="0" err="1"/>
              <a:t>machen</a:t>
            </a:r>
            <a:r>
              <a:rPr lang="en-US" dirty="0"/>
              <a:t>? gut/</a:t>
            </a:r>
            <a:r>
              <a:rPr lang="en-US" dirty="0" err="1"/>
              <a:t>schlecht</a:t>
            </a:r>
            <a:r>
              <a:rPr lang="en-US" dirty="0"/>
              <a:t>/</a:t>
            </a:r>
            <a:r>
              <a:rPr lang="en-US" dirty="0" err="1"/>
              <a:t>relativ</a:t>
            </a:r>
            <a:r>
              <a:rPr lang="en-US" dirty="0"/>
              <a:t> gut/</a:t>
            </a:r>
            <a:r>
              <a:rPr lang="en-US" dirty="0" err="1"/>
              <a:t>nicht</a:t>
            </a:r>
            <a:r>
              <a:rPr lang="en-US" dirty="0"/>
              <a:t> so gut?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6A7E9-AC8C-6A41-AE15-2CA3963D4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379" y="2089150"/>
            <a:ext cx="6776852" cy="330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6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6492-C8BA-064B-B097-DBB79545F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93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Was </a:t>
            </a:r>
            <a:r>
              <a:rPr lang="en-US" b="1" dirty="0" err="1"/>
              <a:t>kann</a:t>
            </a:r>
            <a:r>
              <a:rPr lang="en-US" b="1" dirty="0"/>
              <a:t> man in </a:t>
            </a:r>
            <a:r>
              <a:rPr lang="en-US" b="1" dirty="0" err="1"/>
              <a:t>deiner</a:t>
            </a:r>
            <a:r>
              <a:rPr lang="en-US" b="1" dirty="0"/>
              <a:t> </a:t>
            </a:r>
            <a:r>
              <a:rPr lang="en-US" b="1" dirty="0" err="1"/>
              <a:t>Heimatstadt</a:t>
            </a:r>
            <a:r>
              <a:rPr lang="en-US" b="1" dirty="0"/>
              <a:t> </a:t>
            </a:r>
            <a:r>
              <a:rPr lang="en-US" b="1" dirty="0" err="1"/>
              <a:t>machen</a:t>
            </a:r>
            <a:r>
              <a:rPr lang="en-US" b="1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AF1AC-1FB7-7043-BD80-285DF0C54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49" y="1581678"/>
            <a:ext cx="6913482" cy="31457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A7910C-00E2-9948-9142-22F5EC1FB636}"/>
              </a:ext>
            </a:extLst>
          </p:cNvPr>
          <p:cNvSpPr txBox="1"/>
          <p:nvPr/>
        </p:nvSpPr>
        <p:spPr>
          <a:xfrm>
            <a:off x="368135" y="5276321"/>
            <a:ext cx="10212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Negation: </a:t>
            </a:r>
          </a:p>
          <a:p>
            <a:r>
              <a:rPr lang="en-US" sz="2000" dirty="0"/>
              <a:t>Man </a:t>
            </a:r>
            <a:r>
              <a:rPr lang="en-US" sz="2000" dirty="0" err="1"/>
              <a:t>kann</a:t>
            </a:r>
            <a:r>
              <a:rPr lang="en-US" sz="2000" dirty="0"/>
              <a:t> </a:t>
            </a:r>
            <a:r>
              <a:rPr lang="en-US" sz="2000" i="1" dirty="0" err="1">
                <a:highlight>
                  <a:srgbClr val="00FF00"/>
                </a:highlight>
              </a:rPr>
              <a:t>nicht</a:t>
            </a:r>
            <a:r>
              <a:rPr lang="en-US" sz="2000" dirty="0"/>
              <a:t> </a:t>
            </a:r>
            <a:r>
              <a:rPr lang="en-US" sz="2000" b="1" dirty="0"/>
              <a:t>ins</a:t>
            </a:r>
            <a:r>
              <a:rPr lang="en-US" sz="2000" dirty="0"/>
              <a:t> Kino </a:t>
            </a:r>
            <a:r>
              <a:rPr lang="en-US" sz="2000" dirty="0" err="1"/>
              <a:t>gehen</a:t>
            </a:r>
            <a:r>
              <a:rPr lang="en-US" sz="2000" dirty="0"/>
              <a:t>. 	 	Man </a:t>
            </a:r>
            <a:r>
              <a:rPr lang="en-US" sz="2000" dirty="0" err="1"/>
              <a:t>kann</a:t>
            </a:r>
            <a:r>
              <a:rPr lang="en-US" sz="2000" dirty="0"/>
              <a:t> </a:t>
            </a:r>
            <a:r>
              <a:rPr lang="en-US" sz="2000" dirty="0" err="1"/>
              <a:t>alte</a:t>
            </a:r>
            <a:r>
              <a:rPr lang="en-US" sz="2000" dirty="0"/>
              <a:t> </a:t>
            </a:r>
            <a:r>
              <a:rPr lang="en-US" sz="2000" dirty="0" err="1"/>
              <a:t>Kirchen</a:t>
            </a:r>
            <a:r>
              <a:rPr lang="en-US" sz="2000" dirty="0"/>
              <a:t> </a:t>
            </a:r>
            <a:r>
              <a:rPr lang="en-US" sz="2000" i="1" dirty="0" err="1">
                <a:highlight>
                  <a:srgbClr val="00FF00"/>
                </a:highlight>
              </a:rPr>
              <a:t>nicht</a:t>
            </a:r>
            <a:r>
              <a:rPr lang="en-US" sz="2000" dirty="0"/>
              <a:t> </a:t>
            </a:r>
            <a:r>
              <a:rPr lang="en-US" sz="2000" dirty="0" err="1"/>
              <a:t>besichtigen</a:t>
            </a:r>
            <a:endParaRPr lang="en-US" sz="2000" dirty="0"/>
          </a:p>
          <a:p>
            <a:r>
              <a:rPr lang="en-US" sz="2000" dirty="0"/>
              <a:t>Man </a:t>
            </a:r>
            <a:r>
              <a:rPr lang="en-US" sz="2000" dirty="0" err="1"/>
              <a:t>kann</a:t>
            </a:r>
            <a:r>
              <a:rPr lang="en-US" sz="2000" dirty="0"/>
              <a:t> </a:t>
            </a:r>
            <a:r>
              <a:rPr lang="en-US" sz="2000" i="1" dirty="0" err="1">
                <a:highlight>
                  <a:srgbClr val="00FF00"/>
                </a:highlight>
              </a:rPr>
              <a:t>nicht</a:t>
            </a:r>
            <a:r>
              <a:rPr lang="en-US" sz="2000" dirty="0"/>
              <a:t> </a:t>
            </a:r>
            <a:r>
              <a:rPr lang="en-US" sz="2000" b="1" dirty="0"/>
              <a:t>am</a:t>
            </a:r>
            <a:r>
              <a:rPr lang="en-US" sz="2000" dirty="0"/>
              <a:t> </a:t>
            </a:r>
            <a:r>
              <a:rPr lang="en-US" sz="2000" dirty="0" err="1"/>
              <a:t>Fluss</a:t>
            </a:r>
            <a:r>
              <a:rPr lang="en-US" sz="2000" dirty="0"/>
              <a:t> Rad </a:t>
            </a:r>
            <a:r>
              <a:rPr lang="en-US" sz="2000" dirty="0" err="1"/>
              <a:t>fahren</a:t>
            </a:r>
            <a:r>
              <a:rPr lang="en-US" sz="2000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C7B70-813E-D94A-B2E6-C8855B708A0D}"/>
              </a:ext>
            </a:extLst>
          </p:cNvPr>
          <p:cNvSpPr txBox="1"/>
          <p:nvPr/>
        </p:nvSpPr>
        <p:spPr>
          <a:xfrm>
            <a:off x="368135" y="6291984"/>
            <a:ext cx="415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PRÄPOSITION</a:t>
            </a:r>
          </a:p>
        </p:txBody>
      </p:sp>
    </p:spTree>
    <p:extLst>
      <p:ext uri="{BB962C8B-B14F-4D97-AF65-F5344CB8AC3E}">
        <p14:creationId xmlns:p14="http://schemas.microsoft.com/office/powerpoint/2010/main" val="3405777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9E6D-7774-5E45-A021-423CE82F4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34" y="0"/>
            <a:ext cx="10515600" cy="1325563"/>
          </a:xfrm>
        </p:spPr>
        <p:txBody>
          <a:bodyPr/>
          <a:lstStyle/>
          <a:p>
            <a:r>
              <a:rPr lang="en-US" b="1" dirty="0"/>
              <a:t>Was </a:t>
            </a:r>
            <a:r>
              <a:rPr lang="en-US" b="1" dirty="0" err="1"/>
              <a:t>mann</a:t>
            </a:r>
            <a:r>
              <a:rPr lang="en-US" b="1" dirty="0"/>
              <a:t> man in </a:t>
            </a:r>
            <a:r>
              <a:rPr lang="en-US" b="1" dirty="0" err="1"/>
              <a:t>deiner</a:t>
            </a:r>
            <a:r>
              <a:rPr lang="en-US" b="1" dirty="0"/>
              <a:t> </a:t>
            </a:r>
            <a:r>
              <a:rPr lang="en-US" b="1" dirty="0" err="1"/>
              <a:t>Heimatstadt</a:t>
            </a:r>
            <a:r>
              <a:rPr lang="en-US" b="1" dirty="0"/>
              <a:t> </a:t>
            </a:r>
            <a:r>
              <a:rPr lang="en-US" b="1" dirty="0" err="1"/>
              <a:t>finden</a:t>
            </a:r>
            <a:r>
              <a:rPr lang="en-US" b="1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02236-D185-4040-9349-5A6628662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434" y="802069"/>
            <a:ext cx="11758862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Man </a:t>
            </a:r>
            <a:r>
              <a:rPr lang="en-US" sz="3200" dirty="0" err="1"/>
              <a:t>kann</a:t>
            </a:r>
            <a:r>
              <a:rPr lang="en-US" sz="3200" dirty="0"/>
              <a:t> </a:t>
            </a:r>
            <a:r>
              <a:rPr lang="en-US" sz="3200" dirty="0" err="1"/>
              <a:t>viele</a:t>
            </a:r>
            <a:r>
              <a:rPr lang="en-US" sz="3200" dirty="0"/>
              <a:t> </a:t>
            </a:r>
            <a:r>
              <a:rPr lang="en-US" sz="3200" dirty="0" err="1"/>
              <a:t>Supermärkte</a:t>
            </a:r>
            <a:r>
              <a:rPr lang="en-US" sz="3200" dirty="0"/>
              <a:t> </a:t>
            </a:r>
            <a:r>
              <a:rPr lang="en-US" sz="3200" dirty="0" err="1"/>
              <a:t>finden</a:t>
            </a:r>
            <a:r>
              <a:rPr lang="en-US" sz="3200" dirty="0"/>
              <a:t>. 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Man </a:t>
            </a:r>
            <a:r>
              <a:rPr lang="en-US" sz="3200" dirty="0" err="1"/>
              <a:t>kann</a:t>
            </a:r>
            <a:r>
              <a:rPr lang="en-US" sz="3200" dirty="0"/>
              <a:t> </a:t>
            </a:r>
            <a:r>
              <a:rPr lang="en-US" sz="3200" dirty="0" err="1"/>
              <a:t>wenige</a:t>
            </a:r>
            <a:r>
              <a:rPr lang="en-US" sz="3200" dirty="0"/>
              <a:t>/</a:t>
            </a:r>
            <a:r>
              <a:rPr lang="en-US" sz="3200" dirty="0" err="1"/>
              <a:t>keine</a:t>
            </a:r>
            <a:r>
              <a:rPr lang="en-US" sz="3200" dirty="0"/>
              <a:t> </a:t>
            </a:r>
            <a:r>
              <a:rPr lang="en-US" sz="3200" dirty="0" err="1"/>
              <a:t>Supermärkte</a:t>
            </a:r>
            <a:r>
              <a:rPr lang="en-US" sz="3200" dirty="0"/>
              <a:t> und/</a:t>
            </a:r>
            <a:r>
              <a:rPr lang="en-US" sz="3200" dirty="0" err="1"/>
              <a:t>oder</a:t>
            </a:r>
            <a:r>
              <a:rPr lang="en-US" sz="3200" dirty="0"/>
              <a:t>  </a:t>
            </a:r>
            <a:r>
              <a:rPr lang="en-US" sz="3200" dirty="0" err="1"/>
              <a:t>wenige</a:t>
            </a:r>
            <a:r>
              <a:rPr lang="en-US" sz="3200" dirty="0"/>
              <a:t>/</a:t>
            </a:r>
            <a:r>
              <a:rPr lang="en-US" sz="3200" dirty="0" err="1"/>
              <a:t>keine</a:t>
            </a:r>
            <a:r>
              <a:rPr lang="en-US" sz="3200" dirty="0"/>
              <a:t> Restaurants </a:t>
            </a:r>
            <a:r>
              <a:rPr lang="en-US" sz="3200" dirty="0" err="1"/>
              <a:t>finden</a:t>
            </a:r>
            <a:r>
              <a:rPr lang="en-US" sz="3200" dirty="0"/>
              <a:t>. </a:t>
            </a:r>
          </a:p>
          <a:p>
            <a:endParaRPr lang="en-US" sz="3200" dirty="0"/>
          </a:p>
          <a:p>
            <a:endParaRPr lang="en-US" sz="3200" dirty="0"/>
          </a:p>
          <a:p>
            <a:pPr marL="0" indent="0" algn="ctr">
              <a:buNone/>
            </a:pPr>
            <a:r>
              <a:rPr lang="en-US" sz="2400" b="1" dirty="0"/>
              <a:t>das Café/-s	die </a:t>
            </a:r>
            <a:r>
              <a:rPr lang="en-US" sz="2400" b="1" dirty="0" err="1"/>
              <a:t>Bäckerei</a:t>
            </a:r>
            <a:r>
              <a:rPr lang="en-US" sz="2400" b="1" dirty="0"/>
              <a:t>/-</a:t>
            </a:r>
            <a:r>
              <a:rPr lang="en-US" sz="2400" b="1" dirty="0" err="1"/>
              <a:t>en</a:t>
            </a:r>
            <a:r>
              <a:rPr lang="en-US" sz="2400" b="1" dirty="0"/>
              <a:t> 	die </a:t>
            </a:r>
            <a:r>
              <a:rPr lang="en-US" sz="2400" b="1" dirty="0" err="1"/>
              <a:t>Kneipe</a:t>
            </a:r>
            <a:r>
              <a:rPr lang="en-US" sz="2400" b="1" dirty="0"/>
              <a:t>/-n	das </a:t>
            </a:r>
            <a:r>
              <a:rPr lang="en-US" sz="2400" b="1" dirty="0" err="1"/>
              <a:t>Geschäft</a:t>
            </a:r>
            <a:r>
              <a:rPr lang="en-US" sz="2400" b="1" dirty="0"/>
              <a:t>/-e     das Restaurant/-s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der </a:t>
            </a:r>
            <a:r>
              <a:rPr lang="en-US" sz="2400" b="1" dirty="0" err="1"/>
              <a:t>Wochenmarkt</a:t>
            </a:r>
            <a:r>
              <a:rPr lang="en-US" sz="2400" b="1" dirty="0"/>
              <a:t>/-..-e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A08A2-6D1B-3D41-AB60-FD90DE4C755C}"/>
              </a:ext>
            </a:extLst>
          </p:cNvPr>
          <p:cNvSpPr txBox="1"/>
          <p:nvPr/>
        </p:nvSpPr>
        <p:spPr>
          <a:xfrm>
            <a:off x="451262" y="5693866"/>
            <a:ext cx="9500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Was </a:t>
            </a:r>
            <a:r>
              <a:rPr lang="en-US" sz="2800" b="1" dirty="0" err="1"/>
              <a:t>besuchen</a:t>
            </a:r>
            <a:r>
              <a:rPr lang="en-US" sz="2800" b="1" dirty="0"/>
              <a:t> Sie </a:t>
            </a:r>
            <a:r>
              <a:rPr lang="en-US" sz="2800" b="1" dirty="0" err="1"/>
              <a:t>lieber</a:t>
            </a:r>
            <a:r>
              <a:rPr lang="en-US" sz="2800" b="1" dirty="0"/>
              <a:t>? Ich </a:t>
            </a:r>
            <a:r>
              <a:rPr lang="en-US" sz="2800" b="1" dirty="0" err="1"/>
              <a:t>besuche</a:t>
            </a:r>
            <a:r>
              <a:rPr lang="en-US" sz="2800" b="1" dirty="0"/>
              <a:t> Cafés </a:t>
            </a:r>
            <a:r>
              <a:rPr lang="en-US" sz="2800" b="1" dirty="0" err="1"/>
              <a:t>lieber</a:t>
            </a:r>
            <a:r>
              <a:rPr lang="en-US" sz="2800" b="1" dirty="0"/>
              <a:t> </a:t>
            </a:r>
            <a:r>
              <a:rPr lang="en-US" sz="2800" b="1" dirty="0" err="1"/>
              <a:t>als</a:t>
            </a:r>
            <a:r>
              <a:rPr lang="en-US" sz="2800" b="1" dirty="0"/>
              <a:t> </a:t>
            </a:r>
            <a:r>
              <a:rPr lang="en-US" sz="2800" b="1" dirty="0" err="1"/>
              <a:t>Kneipen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0461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7C6B3-5423-5E4C-81F6-97D4543B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Wie </a:t>
            </a:r>
            <a:r>
              <a:rPr lang="en-US" b="1" dirty="0" err="1"/>
              <a:t>heissen</a:t>
            </a:r>
            <a:r>
              <a:rPr lang="en-US" b="1" dirty="0"/>
              <a:t> die </a:t>
            </a:r>
            <a:r>
              <a:rPr lang="en-US" b="1" dirty="0" err="1"/>
              <a:t>Supermärkte</a:t>
            </a:r>
            <a:r>
              <a:rPr lang="en-US" b="1" dirty="0"/>
              <a:t> in Deutschland?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2BA58E-E1FD-2243-8EC1-2619CBFB2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173" y="1646196"/>
            <a:ext cx="8208146" cy="3377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EF76DA-E669-364C-B4E7-B2FEC9F514EE}"/>
              </a:ext>
            </a:extLst>
          </p:cNvPr>
          <p:cNvSpPr txBox="1"/>
          <p:nvPr/>
        </p:nvSpPr>
        <p:spPr>
          <a:xfrm>
            <a:off x="458347" y="5272644"/>
            <a:ext cx="5438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Man </a:t>
            </a:r>
            <a:r>
              <a:rPr lang="en-US" sz="2400" b="1" dirty="0" err="1"/>
              <a:t>kann</a:t>
            </a:r>
            <a:r>
              <a:rPr lang="en-US" sz="2400" b="1" dirty="0"/>
              <a:t> </a:t>
            </a:r>
            <a:r>
              <a:rPr lang="en-US" sz="2400" b="1" dirty="0" err="1"/>
              <a:t>Lebensmittel</a:t>
            </a:r>
            <a:r>
              <a:rPr lang="en-US" sz="2400" b="1" dirty="0"/>
              <a:t> online </a:t>
            </a:r>
            <a:r>
              <a:rPr lang="en-US" sz="2400" b="1" dirty="0" err="1"/>
              <a:t>kaufen</a:t>
            </a:r>
            <a:endParaRPr lang="en-US" sz="2400" b="1" dirty="0"/>
          </a:p>
          <a:p>
            <a:pPr algn="ctr"/>
            <a:r>
              <a:rPr lang="en-US" sz="2400" b="1" dirty="0" err="1"/>
              <a:t>mit</a:t>
            </a:r>
            <a:r>
              <a:rPr lang="en-US" sz="2400" b="1" dirty="0"/>
              <a:t> - with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26ED3-5C11-0349-962A-CE04B99FDC0C}"/>
              </a:ext>
            </a:extLst>
          </p:cNvPr>
          <p:cNvSpPr txBox="1"/>
          <p:nvPr/>
        </p:nvSpPr>
        <p:spPr>
          <a:xfrm>
            <a:off x="5897246" y="5272644"/>
            <a:ext cx="5918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Man </a:t>
            </a:r>
            <a:r>
              <a:rPr lang="en-US" sz="2400" b="1" dirty="0" err="1"/>
              <a:t>kann</a:t>
            </a:r>
            <a:r>
              <a:rPr lang="en-US" sz="2400" b="1" dirty="0"/>
              <a:t> </a:t>
            </a:r>
            <a:r>
              <a:rPr lang="en-US" sz="2400" b="1" dirty="0" err="1"/>
              <a:t>keine</a:t>
            </a:r>
            <a:r>
              <a:rPr lang="en-US" sz="2400" b="1" dirty="0"/>
              <a:t> </a:t>
            </a:r>
            <a:r>
              <a:rPr lang="en-US" sz="2400" b="1" dirty="0" err="1"/>
              <a:t>Lebensmittel</a:t>
            </a:r>
            <a:r>
              <a:rPr lang="en-US" sz="2400" b="1" dirty="0"/>
              <a:t> online </a:t>
            </a:r>
            <a:r>
              <a:rPr lang="en-US" sz="2400" b="1" dirty="0" err="1"/>
              <a:t>kaufen</a:t>
            </a:r>
            <a:r>
              <a:rPr lang="en-US" sz="2400" b="1" dirty="0"/>
              <a:t>.</a:t>
            </a:r>
          </a:p>
          <a:p>
            <a:r>
              <a:rPr lang="en-US" sz="2400" b="1" dirty="0" err="1"/>
              <a:t>ohne</a:t>
            </a:r>
            <a:r>
              <a:rPr lang="en-US" sz="2400" b="1" dirty="0"/>
              <a:t> - without </a:t>
            </a:r>
          </a:p>
        </p:txBody>
      </p:sp>
    </p:spTree>
    <p:extLst>
      <p:ext uri="{BB962C8B-B14F-4D97-AF65-F5344CB8AC3E}">
        <p14:creationId xmlns:p14="http://schemas.microsoft.com/office/powerpoint/2010/main" val="722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A9668-7DD0-8840-8B8E-55D98F24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Gerade</a:t>
            </a:r>
            <a:r>
              <a:rPr lang="en-US" b="1" dirty="0"/>
              <a:t> </a:t>
            </a:r>
            <a:r>
              <a:rPr lang="en-US" b="1" dirty="0" err="1"/>
              <a:t>Zahlen</a:t>
            </a:r>
            <a:r>
              <a:rPr lang="en-US" b="1" dirty="0"/>
              <a:t>: </a:t>
            </a:r>
            <a:r>
              <a:rPr lang="en-US" b="1" dirty="0" err="1"/>
              <a:t>Welche</a:t>
            </a:r>
            <a:r>
              <a:rPr lang="en-US" b="1" dirty="0"/>
              <a:t> </a:t>
            </a:r>
            <a:r>
              <a:rPr lang="en-US" b="1" dirty="0" err="1"/>
              <a:t>Lebensmittel</a:t>
            </a:r>
            <a:r>
              <a:rPr lang="en-US" b="1" dirty="0"/>
              <a:t> </a:t>
            </a:r>
            <a:r>
              <a:rPr lang="en-US" b="1" dirty="0" err="1"/>
              <a:t>sehen</a:t>
            </a:r>
            <a:r>
              <a:rPr lang="en-US" b="1" dirty="0"/>
              <a:t> Sie/</a:t>
            </a:r>
            <a:r>
              <a:rPr lang="en-US" b="1" dirty="0" err="1"/>
              <a:t>hören</a:t>
            </a:r>
            <a:r>
              <a:rPr lang="en-US" b="1" dirty="0"/>
              <a:t> Sie </a:t>
            </a:r>
            <a:r>
              <a:rPr lang="en-US" b="1" dirty="0" err="1"/>
              <a:t>im</a:t>
            </a:r>
            <a:r>
              <a:rPr lang="en-US" b="1" dirty="0"/>
              <a:t> Video? </a:t>
            </a:r>
            <a:br>
              <a:rPr lang="en-US" b="1" dirty="0"/>
            </a:br>
            <a:r>
              <a:rPr lang="en-US" b="1" dirty="0" err="1"/>
              <a:t>Ungerade</a:t>
            </a:r>
            <a:r>
              <a:rPr lang="en-US" b="1" dirty="0"/>
              <a:t> </a:t>
            </a:r>
            <a:r>
              <a:rPr lang="en-US" b="1" dirty="0" err="1"/>
              <a:t>Zahlen</a:t>
            </a:r>
            <a:r>
              <a:rPr lang="en-US" b="1" dirty="0"/>
              <a:t>: </a:t>
            </a:r>
            <a:r>
              <a:rPr lang="en-US" b="1" dirty="0" err="1"/>
              <a:t>Welche</a:t>
            </a:r>
            <a:r>
              <a:rPr lang="en-US" b="1" dirty="0"/>
              <a:t> </a:t>
            </a:r>
            <a:r>
              <a:rPr lang="en-US" b="1" dirty="0" err="1"/>
              <a:t>Adjektive</a:t>
            </a:r>
            <a:r>
              <a:rPr lang="en-US" b="1" dirty="0"/>
              <a:t> </a:t>
            </a:r>
            <a:r>
              <a:rPr lang="en-US" b="1" dirty="0" err="1"/>
              <a:t>hören</a:t>
            </a:r>
            <a:r>
              <a:rPr lang="en-US" b="1" dirty="0"/>
              <a:t> Sie </a:t>
            </a:r>
            <a:r>
              <a:rPr lang="en-US" b="1" dirty="0" err="1"/>
              <a:t>aus</a:t>
            </a:r>
            <a:r>
              <a:rPr lang="en-US" b="1" dirty="0"/>
              <a:t> der </a:t>
            </a:r>
            <a:r>
              <a:rPr lang="en-US" b="1" dirty="0" err="1"/>
              <a:t>Liste</a:t>
            </a:r>
            <a:r>
              <a:rPr lang="en-US" b="1" dirty="0"/>
              <a:t>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E4CCD-84B9-4143-8F55-A2D2D0F02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700" y="2128762"/>
            <a:ext cx="6353546" cy="394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12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353</Words>
  <Application>Microsoft Macintosh PowerPoint</Application>
  <PresentationFormat>Widescreen</PresentationFormat>
  <Paragraphs>90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Interviews </vt:lpstr>
      <vt:lpstr>PowerPoint Presentation</vt:lpstr>
      <vt:lpstr>PowerPoint Presentation</vt:lpstr>
      <vt:lpstr>Was können Sie machen? gut/schlecht/relativ gut/nicht so gut?  </vt:lpstr>
      <vt:lpstr>Was kann man in deiner Heimatstadt machen?</vt:lpstr>
      <vt:lpstr>Was mann man in deiner Heimatstadt finden? </vt:lpstr>
      <vt:lpstr>Wie heissen die Supermärkte in Deutschland? </vt:lpstr>
      <vt:lpstr>Gerade Zahlen: Welche Lebensmittel sehen Sie/hören Sie im Video?  Ungerade Zahlen: Welche Adjektive hören Sie aus der Liste?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24</cp:revision>
  <dcterms:created xsi:type="dcterms:W3CDTF">2020-10-18T20:51:12Z</dcterms:created>
  <dcterms:modified xsi:type="dcterms:W3CDTF">2020-10-19T14:50:11Z</dcterms:modified>
</cp:coreProperties>
</file>