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9" r:id="rId5"/>
    <p:sldId id="263" r:id="rId6"/>
    <p:sldId id="264" r:id="rId7"/>
    <p:sldId id="265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43"/>
  </p:normalViewPr>
  <p:slideViewPr>
    <p:cSldViewPr snapToGrid="0" snapToObjects="1">
      <p:cViewPr>
        <p:scale>
          <a:sx n="94" d="100"/>
          <a:sy n="94" d="100"/>
        </p:scale>
        <p:origin x="14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372B1-049B-AD4F-8F06-58B5ADB24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16444-0B73-FA4A-8389-C71508853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B2AB1-A838-8043-9462-958404AE3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A249-D441-164E-8473-BB3375EEB88E}" type="datetimeFigureOut">
              <a:rPr lang="en-US" smtClean="0"/>
              <a:t>10/8/20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52423-5518-8E4D-BBCB-9179EBA7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935E0-8E8F-EF4F-BAEF-34ABD96E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8461-C401-D94E-A4DC-4143832F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9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C459B-58BE-9340-8465-5B224D63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DA51C-EE93-ED4B-BE7B-2535546BF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2AE50-CCC0-D841-9C7F-6DEEC9C49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A249-D441-164E-8473-BB3375EEB88E}" type="datetimeFigureOut">
              <a:rPr lang="en-US" smtClean="0"/>
              <a:t>10/8/20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0E22A-4E2A-D44F-9CC9-A0E456CE8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210A-CAE7-8C4B-B9CD-A4DF61BD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8461-C401-D94E-A4DC-4143832F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96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FB4EB-3F46-2742-9F62-14D831DB0E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B714B4-F67A-3A42-B76D-669949665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452AC-36D4-014B-A6A8-6DE03C99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A249-D441-164E-8473-BB3375EEB88E}" type="datetimeFigureOut">
              <a:rPr lang="en-US" smtClean="0"/>
              <a:t>10/8/20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4005F-DA24-4045-B0B5-97EBBA72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07073-3B1B-174B-9F05-EE6D1CBE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8461-C401-D94E-A4DC-4143832F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4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190A3-EB86-BB47-A1C8-30BA5EF4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91883-B47A-CC46-B6CD-3092A9D73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3A3F8-B536-344D-BA90-404201578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A249-D441-164E-8473-BB3375EEB88E}" type="datetimeFigureOut">
              <a:rPr lang="en-US" smtClean="0"/>
              <a:t>10/8/20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89F60-78DB-2D47-975B-52FE5CC4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35629-F246-9646-B31A-A72B26EA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8461-C401-D94E-A4DC-4143832F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6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B19F-F616-7D4D-8D87-FA5370AAF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57C9A-48DC-304F-8E73-863591D9A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247C5-6C30-FC42-963F-7165DAFC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A249-D441-164E-8473-BB3375EEB88E}" type="datetimeFigureOut">
              <a:rPr lang="en-US" smtClean="0"/>
              <a:t>10/8/20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28AFC-4CD6-EE4E-906F-0AA8ED1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D5F80-9B55-BC44-A3A0-44C7CDBD9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8461-C401-D94E-A4DC-4143832F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4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23173-2431-9D42-A5B3-FA40FADF7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EB581-DE0B-3A4E-871C-5ED12F813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EC12-1D93-9A41-84CB-1FED1ED65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32EEC-BB4F-0648-BE05-CB608E74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A249-D441-164E-8473-BB3375EEB88E}" type="datetimeFigureOut">
              <a:rPr lang="en-US" smtClean="0"/>
              <a:t>10/8/20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3197F-8C8A-C04B-8190-0A5B17062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3A955-4A0C-0E42-A4BF-7B3CF634A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8461-C401-D94E-A4DC-4143832F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1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DBA5B-47E8-D64D-B9D5-149BE7BB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F701D-7EAF-3542-BED2-950230DD2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E5317-3912-6241-9432-A812E407B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0B24E5-EA3E-934B-BCAA-36E89E590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974446-79FA-624E-A9AC-76F93B211D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CF57C1-906C-6544-BC51-2D87220A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A249-D441-164E-8473-BB3375EEB88E}" type="datetimeFigureOut">
              <a:rPr lang="en-US" smtClean="0"/>
              <a:t>10/8/20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E0EB89-9F53-314C-A396-36E0EDAD2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822DA0-2B7C-E546-B8A9-D511C985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8461-C401-D94E-A4DC-4143832F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1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647D-B850-B442-B3BE-338C21C53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B1FE6-B4ED-F347-BFCD-387A31E54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A249-D441-164E-8473-BB3375EEB88E}" type="datetimeFigureOut">
              <a:rPr lang="en-US" smtClean="0"/>
              <a:t>10/8/20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451C3-11EC-B340-93F5-5EE3BAE24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6D35C-238C-2A4F-BC96-783AF749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8461-C401-D94E-A4DC-4143832F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7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21C345-470C-5140-9EFF-4878750E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A249-D441-164E-8473-BB3375EEB88E}" type="datetimeFigureOut">
              <a:rPr lang="en-US" smtClean="0"/>
              <a:t>10/8/20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19756-7A70-EA4E-8201-26475CFF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B251D-EDA2-E84C-9153-DB70721C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8461-C401-D94E-A4DC-4143832F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6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6E0B-0D33-284E-8746-98E909F36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3DDBA-2A64-C14C-A4A2-BC4C1D225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50FBC-20EC-1944-A3EF-C7406773A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2EB7D-03C2-5C4E-9A5E-E9DAE516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A249-D441-164E-8473-BB3375EEB88E}" type="datetimeFigureOut">
              <a:rPr lang="en-US" smtClean="0"/>
              <a:t>10/8/20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036A2-DDB6-F541-8898-383F309EA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4485B-EB01-A241-A2D1-B076A1104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8461-C401-D94E-A4DC-4143832F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3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A1A5C-BA56-5D48-9E7D-636886AC5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46044-6211-7844-AE9E-2729ED77B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56ADA-92B5-C643-BFE2-26D7C1F28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685AB-D7C3-2F4F-A81F-701797292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A249-D441-164E-8473-BB3375EEB88E}" type="datetimeFigureOut">
              <a:rPr lang="en-US" smtClean="0"/>
              <a:t>10/8/20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D3B8A-6461-834E-B670-D6B2FF71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40135-06E9-7249-B16F-9E61FA93C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8461-C401-D94E-A4DC-4143832F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7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AD1C7A-C1C8-C54B-96EB-2AACD156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C67BD-73F3-414E-82D9-2BF28314C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E8842-61C1-9F48-BDEE-3025D099F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9A249-D441-164E-8473-BB3375EEB88E}" type="datetimeFigureOut">
              <a:rPr lang="en-US" smtClean="0"/>
              <a:t>10/8/20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EDEC7-6275-BD4A-8365-30210B0B6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E86F4-6B11-0246-B609-98E42406E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08461-C401-D94E-A4DC-4143832F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8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085FB6-287F-0D4C-91BF-AD0CA90F07DB}"/>
              </a:ext>
            </a:extLst>
          </p:cNvPr>
          <p:cNvSpPr txBox="1"/>
          <p:nvPr/>
        </p:nvSpPr>
        <p:spPr>
          <a:xfrm>
            <a:off x="452437" y="158667"/>
            <a:ext cx="1128712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9. 10 </a:t>
            </a:r>
          </a:p>
          <a:p>
            <a:pPr algn="ctr"/>
            <a:r>
              <a:rPr lang="en-US" sz="2400" dirty="0" err="1"/>
              <a:t>Heute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der </a:t>
            </a:r>
            <a:r>
              <a:rPr lang="en-US" sz="2400" dirty="0" err="1"/>
              <a:t>neute</a:t>
            </a:r>
            <a:r>
              <a:rPr lang="en-US" sz="2400" dirty="0"/>
              <a:t> </a:t>
            </a:r>
            <a:r>
              <a:rPr lang="en-US" sz="2400" dirty="0" err="1"/>
              <a:t>Oktober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-</a:t>
            </a:r>
            <a:r>
              <a:rPr lang="en-US" sz="2400" dirty="0" err="1"/>
              <a:t>Kurze</a:t>
            </a:r>
            <a:r>
              <a:rPr lang="en-US" sz="2400" dirty="0"/>
              <a:t> </a:t>
            </a:r>
            <a:r>
              <a:rPr lang="en-US" sz="2400" dirty="0" err="1"/>
              <a:t>Wiederholung</a:t>
            </a:r>
            <a:r>
              <a:rPr lang="en-US" sz="2400" dirty="0"/>
              <a:t> von </a:t>
            </a:r>
            <a:r>
              <a:rPr lang="en-US" sz="2400" dirty="0" err="1"/>
              <a:t>Verben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Stammwechsel</a:t>
            </a:r>
            <a:r>
              <a:rPr lang="en-US" sz="2400" dirty="0"/>
              <a:t> </a:t>
            </a:r>
          </a:p>
          <a:p>
            <a:r>
              <a:rPr lang="en-US" sz="2400" dirty="0"/>
              <a:t>-Ja, das </a:t>
            </a:r>
            <a:r>
              <a:rPr lang="en-US" sz="2400" dirty="0" err="1"/>
              <a:t>stimmt</a:t>
            </a:r>
            <a:r>
              <a:rPr lang="en-US" sz="2400" dirty="0"/>
              <a:t> </a:t>
            </a:r>
            <a:r>
              <a:rPr lang="en-US" sz="2400" dirty="0" err="1"/>
              <a:t>für</a:t>
            </a:r>
            <a:r>
              <a:rPr lang="en-US" sz="2400" dirty="0"/>
              <a:t> </a:t>
            </a:r>
            <a:r>
              <a:rPr lang="en-US" sz="2400" dirty="0" err="1"/>
              <a:t>mich</a:t>
            </a:r>
            <a:r>
              <a:rPr lang="en-US" sz="2400" dirty="0"/>
              <a:t>! </a:t>
            </a:r>
          </a:p>
          <a:p>
            <a:r>
              <a:rPr lang="en-US" sz="2400" dirty="0"/>
              <a:t>-Was </a:t>
            </a:r>
            <a:r>
              <a:rPr lang="en-US" sz="2400" dirty="0" err="1"/>
              <a:t>macht</a:t>
            </a:r>
            <a:r>
              <a:rPr lang="en-US" sz="2400" dirty="0"/>
              <a:t> man </a:t>
            </a:r>
            <a:r>
              <a:rPr lang="en-US" sz="2400" dirty="0" err="1"/>
              <a:t>hier</a:t>
            </a:r>
            <a:r>
              <a:rPr lang="en-US" sz="2400" dirty="0"/>
              <a:t>?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Possessivpronomen</a:t>
            </a:r>
            <a:r>
              <a:rPr lang="en-US" sz="2400" dirty="0"/>
              <a:t> (NOM)</a:t>
            </a:r>
          </a:p>
          <a:p>
            <a:r>
              <a:rPr lang="en-US" sz="2400" dirty="0"/>
              <a:t>-Das Verb: </a:t>
            </a:r>
            <a:r>
              <a:rPr lang="en-US" sz="2400" dirty="0" err="1"/>
              <a:t>wissen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HA: </a:t>
            </a:r>
          </a:p>
          <a:p>
            <a:r>
              <a:rPr lang="en-US" sz="2400" dirty="0"/>
              <a:t>MindTap: 16, 17, 18, 19, 20, 21 </a:t>
            </a:r>
          </a:p>
          <a:p>
            <a:r>
              <a:rPr lang="en-US" sz="2400" dirty="0" err="1"/>
              <a:t>Reflexion</a:t>
            </a:r>
            <a:r>
              <a:rPr lang="en-US" sz="2400" dirty="0"/>
              <a:t> </a:t>
            </a:r>
            <a:r>
              <a:rPr lang="en-US" sz="2400" dirty="0" err="1"/>
              <a:t>Kapitel</a:t>
            </a:r>
            <a:r>
              <a:rPr lang="en-US" sz="2400" dirty="0"/>
              <a:t> 3 (auf </a:t>
            </a:r>
            <a:r>
              <a:rPr lang="en-US" sz="2400" dirty="0" err="1"/>
              <a:t>Englisch</a:t>
            </a:r>
            <a:r>
              <a:rPr lang="en-US" sz="2400" dirty="0"/>
              <a:t>) </a:t>
            </a:r>
          </a:p>
          <a:p>
            <a:r>
              <a:rPr lang="en-US" sz="2400" dirty="0" err="1"/>
              <a:t>Schreibaufgabe</a:t>
            </a:r>
            <a:r>
              <a:rPr lang="en-US" sz="2400" dirty="0"/>
              <a:t> 5 </a:t>
            </a:r>
            <a:r>
              <a:rPr lang="en-US" sz="2400" dirty="0" err="1"/>
              <a:t>gepostet</a:t>
            </a:r>
            <a:r>
              <a:rPr lang="en-US" sz="2400" dirty="0"/>
              <a:t>, am 17.10  um </a:t>
            </a:r>
            <a:r>
              <a:rPr lang="en-US" sz="2400" dirty="0" err="1"/>
              <a:t>Mitternacht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  </a:t>
            </a:r>
          </a:p>
          <a:p>
            <a:r>
              <a:rPr lang="en-US" sz="2400" dirty="0" err="1"/>
              <a:t>Schreibaufgabe</a:t>
            </a:r>
            <a:r>
              <a:rPr lang="en-US" sz="2400" dirty="0"/>
              <a:t> 4.1 und 3.2 am </a:t>
            </a:r>
            <a:r>
              <a:rPr lang="en-US" sz="2400" dirty="0" err="1"/>
              <a:t>Samstag</a:t>
            </a:r>
            <a:r>
              <a:rPr lang="en-US" sz="2400" dirty="0"/>
              <a:t> um </a:t>
            </a:r>
            <a:r>
              <a:rPr lang="en-US" sz="2400" dirty="0" err="1"/>
              <a:t>Mitternacht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  <a:p>
            <a:r>
              <a:rPr lang="en-US" sz="2400" dirty="0"/>
              <a:t>Interview am Montag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457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082CFB-8F18-F448-BF5F-387F24060074}"/>
              </a:ext>
            </a:extLst>
          </p:cNvPr>
          <p:cNvSpPr txBox="1"/>
          <p:nvPr/>
        </p:nvSpPr>
        <p:spPr>
          <a:xfrm>
            <a:off x="247186" y="0"/>
            <a:ext cx="1093934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/>
          </a:p>
          <a:p>
            <a:r>
              <a:rPr lang="en-US" sz="2800" b="1" dirty="0"/>
              <a:t>Revisions for 3,2 </a:t>
            </a:r>
          </a:p>
          <a:p>
            <a:r>
              <a:rPr lang="en-US" sz="2800" dirty="0"/>
              <a:t>-Due Saturday at Midnight </a:t>
            </a:r>
          </a:p>
          <a:p>
            <a:r>
              <a:rPr lang="en-US" sz="2800" dirty="0"/>
              <a:t>Include: </a:t>
            </a:r>
          </a:p>
          <a:p>
            <a:r>
              <a:rPr lang="en-US" sz="2800" dirty="0"/>
              <a:t>- 2 additional words from </a:t>
            </a:r>
            <a:r>
              <a:rPr lang="en-US" sz="2800" dirty="0" err="1"/>
              <a:t>Wortdetektiv</a:t>
            </a:r>
            <a:r>
              <a:rPr lang="en-US" sz="2800" dirty="0"/>
              <a:t> Chapter 2  </a:t>
            </a:r>
          </a:p>
          <a:p>
            <a:r>
              <a:rPr lang="en-US" sz="2800" dirty="0"/>
              <a:t>-Was </a:t>
            </a:r>
            <a:r>
              <a:rPr lang="en-US" sz="2800" dirty="0" err="1">
                <a:highlight>
                  <a:srgbClr val="FFFF00"/>
                </a:highlight>
              </a:rPr>
              <a:t>findest</a:t>
            </a:r>
            <a:r>
              <a:rPr lang="en-US" sz="2800" dirty="0"/>
              <a:t> du </a:t>
            </a:r>
            <a:r>
              <a:rPr lang="en-US" sz="2800" dirty="0" err="1"/>
              <a:t>interessant</a:t>
            </a:r>
            <a:r>
              <a:rPr lang="en-US" sz="2800" dirty="0"/>
              <a:t>/super/prima/gut an Bryn </a:t>
            </a:r>
            <a:r>
              <a:rPr lang="en-US" sz="2800" dirty="0" err="1"/>
              <a:t>Mawr</a:t>
            </a:r>
            <a:r>
              <a:rPr lang="en-US" sz="2800" dirty="0"/>
              <a:t>?  </a:t>
            </a:r>
          </a:p>
          <a:p>
            <a:r>
              <a:rPr lang="en-US" sz="2800" dirty="0"/>
              <a:t>Ich </a:t>
            </a:r>
            <a:r>
              <a:rPr lang="en-US" sz="2800" dirty="0" err="1"/>
              <a:t>finde</a:t>
            </a:r>
            <a:r>
              <a:rPr lang="en-US" sz="2800" dirty="0"/>
              <a:t> </a:t>
            </a:r>
            <a:r>
              <a:rPr lang="en-US" sz="2800" dirty="0" err="1"/>
              <a:t>Mathematik</a:t>
            </a:r>
            <a:r>
              <a:rPr lang="en-US" sz="2800" dirty="0"/>
              <a:t> an  Bryn </a:t>
            </a:r>
            <a:r>
              <a:rPr lang="en-US" sz="2800" dirty="0" err="1"/>
              <a:t>Mawr</a:t>
            </a:r>
            <a:r>
              <a:rPr lang="en-US" sz="2800" dirty="0"/>
              <a:t> super! </a:t>
            </a:r>
          </a:p>
          <a:p>
            <a:r>
              <a:rPr lang="en-US" sz="2800" dirty="0"/>
              <a:t>-Was </a:t>
            </a:r>
            <a:r>
              <a:rPr lang="en-US" sz="2800" dirty="0" err="1"/>
              <a:t>findest</a:t>
            </a:r>
            <a:r>
              <a:rPr lang="en-US" sz="2800" dirty="0"/>
              <a:t> du </a:t>
            </a:r>
            <a:r>
              <a:rPr lang="en-US" sz="2800" dirty="0" err="1"/>
              <a:t>nicht</a:t>
            </a:r>
            <a:r>
              <a:rPr lang="en-US" sz="2800" dirty="0"/>
              <a:t> so gut </a:t>
            </a:r>
            <a:r>
              <a:rPr lang="en-US" sz="2800" dirty="0" err="1"/>
              <a:t>oder</a:t>
            </a:r>
            <a:r>
              <a:rPr lang="en-US" sz="2800" dirty="0"/>
              <a:t> </a:t>
            </a:r>
            <a:r>
              <a:rPr lang="en-US" sz="2800" dirty="0" err="1"/>
              <a:t>schlecht</a:t>
            </a:r>
            <a:r>
              <a:rPr lang="en-US" sz="2800" dirty="0"/>
              <a:t> </a:t>
            </a:r>
            <a:r>
              <a:rPr lang="en-US" sz="2800" dirty="0" err="1"/>
              <a:t>oder</a:t>
            </a:r>
            <a:r>
              <a:rPr lang="en-US" sz="2800" dirty="0"/>
              <a:t> </a:t>
            </a:r>
            <a:r>
              <a:rPr lang="en-US" sz="2800" dirty="0" err="1"/>
              <a:t>negativ</a:t>
            </a:r>
            <a:r>
              <a:rPr lang="en-US" sz="2800" dirty="0"/>
              <a:t> an Bryn </a:t>
            </a:r>
            <a:r>
              <a:rPr lang="en-US" sz="2800" dirty="0" err="1"/>
              <a:t>Mawr</a:t>
            </a:r>
            <a:r>
              <a:rPr lang="en-US" sz="2800" dirty="0"/>
              <a:t>? </a:t>
            </a:r>
          </a:p>
          <a:p>
            <a:r>
              <a:rPr lang="en-US" sz="2800" dirty="0"/>
              <a:t>-pay attention to notes I leave at the end of the assignment regarding additional inclusions.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4897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071E73-3022-A94B-AFAC-C70284E6A426}"/>
              </a:ext>
            </a:extLst>
          </p:cNvPr>
          <p:cNvSpPr txBox="1"/>
          <p:nvPr/>
        </p:nvSpPr>
        <p:spPr>
          <a:xfrm>
            <a:off x="529208" y="428178"/>
            <a:ext cx="1157744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</a:t>
            </a:r>
            <a:r>
              <a:rPr lang="en-US" sz="2400" dirty="0"/>
              <a:t> </a:t>
            </a:r>
            <a:r>
              <a:rPr lang="en-US" sz="2400" dirty="0" err="1"/>
              <a:t>fahren</a:t>
            </a:r>
            <a:r>
              <a:rPr lang="en-US" sz="2400" dirty="0"/>
              <a:t>   </a:t>
            </a:r>
            <a:r>
              <a:rPr lang="en-US" sz="2400" dirty="0">
                <a:sym typeface="Wingdings" pitchFamily="2" charset="2"/>
              </a:rPr>
              <a:t> du ___________           ich _____________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2. </a:t>
            </a:r>
            <a:r>
              <a:rPr lang="en-US" sz="2400" dirty="0" err="1"/>
              <a:t>essen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er</a:t>
            </a:r>
            <a:r>
              <a:rPr lang="en-US" sz="2400" dirty="0">
                <a:sym typeface="Wingdings" pitchFamily="2" charset="2"/>
              </a:rPr>
              <a:t> _______________       </a:t>
            </a:r>
            <a:r>
              <a:rPr lang="en-US" sz="2400" dirty="0" err="1">
                <a:sym typeface="Wingdings" pitchFamily="2" charset="2"/>
              </a:rPr>
              <a:t>wir</a:t>
            </a:r>
            <a:r>
              <a:rPr lang="en-US" sz="2400" dirty="0">
                <a:sym typeface="Wingdings" pitchFamily="2" charset="2"/>
              </a:rPr>
              <a:t>_______________ 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3. </a:t>
            </a:r>
            <a:r>
              <a:rPr lang="en-US" sz="2400" dirty="0" err="1"/>
              <a:t>lesen</a:t>
            </a:r>
            <a:r>
              <a:rPr lang="en-US" sz="2400" dirty="0"/>
              <a:t> 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sie</a:t>
            </a:r>
            <a:r>
              <a:rPr lang="en-US" sz="2400" dirty="0">
                <a:sym typeface="Wingdings" pitchFamily="2" charset="2"/>
              </a:rPr>
              <a:t> (sing.) _________ 	Sie __________________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4. </a:t>
            </a:r>
            <a:r>
              <a:rPr lang="en-US" sz="2400" dirty="0" err="1"/>
              <a:t>sehen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xier</a:t>
            </a:r>
            <a:r>
              <a:rPr lang="en-US" sz="2400" dirty="0">
                <a:sym typeface="Wingdings" pitchFamily="2" charset="2"/>
              </a:rPr>
              <a:t> ___________	</a:t>
            </a:r>
            <a:r>
              <a:rPr lang="en-US" sz="2400" dirty="0" err="1">
                <a:sym typeface="Wingdings" pitchFamily="2" charset="2"/>
              </a:rPr>
              <a:t>ihr</a:t>
            </a:r>
            <a:r>
              <a:rPr lang="en-US" sz="2400" dirty="0">
                <a:sym typeface="Wingdings" pitchFamily="2" charset="2"/>
              </a:rPr>
              <a:t> _________________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5. </a:t>
            </a:r>
            <a:r>
              <a:rPr lang="en-US" sz="2400" dirty="0" err="1"/>
              <a:t>verlassen</a:t>
            </a:r>
            <a:r>
              <a:rPr lang="en-US" sz="2400" dirty="0">
                <a:sym typeface="Wingdings" pitchFamily="2" charset="2"/>
              </a:rPr>
              <a:t> es ___________	</a:t>
            </a:r>
            <a:r>
              <a:rPr lang="en-US" sz="2400" dirty="0" err="1">
                <a:sym typeface="Wingdings" pitchFamily="2" charset="2"/>
              </a:rPr>
              <a:t>sie</a:t>
            </a:r>
            <a:r>
              <a:rPr lang="en-US" sz="2400" dirty="0">
                <a:sym typeface="Wingdings" pitchFamily="2" charset="2"/>
              </a:rPr>
              <a:t> (pl.)_________________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6. </a:t>
            </a:r>
            <a:r>
              <a:rPr lang="en-US" sz="2400" dirty="0" err="1"/>
              <a:t>vergessen</a:t>
            </a:r>
            <a:r>
              <a:rPr lang="en-US" sz="2400" dirty="0">
                <a:sym typeface="Wingdings" pitchFamily="2" charset="2"/>
              </a:rPr>
              <a:t> ich _____________	</a:t>
            </a:r>
            <a:r>
              <a:rPr lang="en-US" sz="2400" dirty="0" err="1">
                <a:sym typeface="Wingdings" pitchFamily="2" charset="2"/>
              </a:rPr>
              <a:t>sie</a:t>
            </a:r>
            <a:r>
              <a:rPr lang="en-US" sz="2400" dirty="0">
                <a:sym typeface="Wingdings" pitchFamily="2" charset="2"/>
              </a:rPr>
              <a:t> (sing.)___________________</a:t>
            </a:r>
            <a:endParaRPr lang="en-US" sz="2400" dirty="0"/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7. </a:t>
            </a:r>
            <a:r>
              <a:rPr lang="en-US" sz="2400" dirty="0" err="1"/>
              <a:t>helfen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ihr</a:t>
            </a:r>
            <a:r>
              <a:rPr lang="en-US" sz="2400" dirty="0">
                <a:sym typeface="Wingdings" pitchFamily="2" charset="2"/>
              </a:rPr>
              <a:t> _________________	du_____________________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8. </a:t>
            </a:r>
            <a:r>
              <a:rPr lang="en-US" sz="2400" dirty="0" err="1"/>
              <a:t>tragen</a:t>
            </a:r>
            <a:r>
              <a:rPr lang="en-US" sz="2400" dirty="0"/>
              <a:t> 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wir</a:t>
            </a:r>
            <a:r>
              <a:rPr lang="en-US" sz="2400" dirty="0">
                <a:sym typeface="Wingdings" pitchFamily="2" charset="2"/>
              </a:rPr>
              <a:t> __________</a:t>
            </a:r>
            <a:r>
              <a:rPr lang="en-US" sz="2400" dirty="0"/>
              <a:t>							11. </a:t>
            </a:r>
            <a:r>
              <a:rPr lang="en-US" sz="2400" dirty="0" err="1"/>
              <a:t>sprechen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9. </a:t>
            </a:r>
            <a:r>
              <a:rPr lang="en-US" sz="2400" dirty="0" err="1"/>
              <a:t>nehmen</a:t>
            </a:r>
            <a:r>
              <a:rPr lang="en-US" sz="2400" dirty="0"/>
              <a:t>							10. </a:t>
            </a:r>
            <a:r>
              <a:rPr lang="en-US" sz="2400" dirty="0" err="1"/>
              <a:t>geben</a:t>
            </a:r>
            <a:r>
              <a:rPr lang="en-US" sz="2400" dirty="0"/>
              <a:t> 		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7B02A-35EF-5847-9B33-253D07732089}"/>
              </a:ext>
            </a:extLst>
          </p:cNvPr>
          <p:cNvSpPr txBox="1"/>
          <p:nvPr/>
        </p:nvSpPr>
        <p:spPr>
          <a:xfrm>
            <a:off x="347091" y="0"/>
            <a:ext cx="1131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</a:t>
            </a:r>
            <a:r>
              <a:rPr lang="en-US" sz="2800" dirty="0">
                <a:sym typeface="Wingdings" pitchFamily="2" charset="2"/>
              </a:rPr>
              <a:t> </a:t>
            </a:r>
            <a:r>
              <a:rPr lang="en-US" sz="2800" dirty="0" err="1">
                <a:sym typeface="Wingdings" pitchFamily="2" charset="2"/>
              </a:rPr>
              <a:t>Ä</a:t>
            </a:r>
            <a:r>
              <a:rPr lang="en-US" sz="2800" dirty="0">
                <a:sym typeface="Wingdings" pitchFamily="2" charset="2"/>
              </a:rPr>
              <a:t>     E I      E  IE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802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ACB04-DDE1-6C4B-A50B-409AF291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8" y="1"/>
            <a:ext cx="11353800" cy="857250"/>
          </a:xfrm>
        </p:spPr>
        <p:txBody>
          <a:bodyPr/>
          <a:lstStyle/>
          <a:p>
            <a:r>
              <a:rPr lang="en-US" dirty="0"/>
              <a:t>Ja, das </a:t>
            </a:r>
            <a:r>
              <a:rPr lang="en-US" dirty="0" err="1"/>
              <a:t>stimmt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mich</a:t>
            </a:r>
            <a:r>
              <a:rPr lang="en-US" dirty="0"/>
              <a:t>! </a:t>
            </a:r>
            <a:r>
              <a:rPr lang="en-US" dirty="0" err="1"/>
              <a:t>Nein</a:t>
            </a:r>
            <a:r>
              <a:rPr lang="en-US" dirty="0"/>
              <a:t>, das </a:t>
            </a:r>
            <a:r>
              <a:rPr lang="en-US" dirty="0" err="1"/>
              <a:t>stimmt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C99A2-AE06-A44B-A906-94B1AB9F8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017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Ich </a:t>
            </a:r>
            <a:r>
              <a:rPr lang="en-US" dirty="0" err="1"/>
              <a:t>trage</a:t>
            </a:r>
            <a:r>
              <a:rPr lang="en-US" dirty="0"/>
              <a:t>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Turnschuhe</a:t>
            </a:r>
            <a:r>
              <a:rPr lang="en-US" dirty="0"/>
              <a:t> </a:t>
            </a:r>
          </a:p>
          <a:p>
            <a:r>
              <a:rPr lang="en-US" dirty="0"/>
              <a:t>Ich </a:t>
            </a:r>
            <a:r>
              <a:rPr lang="en-US" dirty="0" err="1"/>
              <a:t>esse</a:t>
            </a:r>
            <a:r>
              <a:rPr lang="en-US" dirty="0"/>
              <a:t> Kuchen </a:t>
            </a:r>
            <a:r>
              <a:rPr lang="en-US" dirty="0" err="1"/>
              <a:t>einmal</a:t>
            </a:r>
            <a:r>
              <a:rPr lang="en-US" dirty="0"/>
              <a:t> pro </a:t>
            </a:r>
            <a:r>
              <a:rPr lang="en-US" dirty="0" err="1"/>
              <a:t>Woche</a:t>
            </a:r>
            <a:endParaRPr lang="en-US" dirty="0"/>
          </a:p>
          <a:p>
            <a:r>
              <a:rPr lang="en-US" dirty="0"/>
              <a:t>Ich lese </a:t>
            </a:r>
            <a:r>
              <a:rPr lang="en-US" dirty="0" err="1"/>
              <a:t>Zeitungen</a:t>
            </a:r>
            <a:r>
              <a:rPr lang="en-US" dirty="0"/>
              <a:t> </a:t>
            </a:r>
            <a:r>
              <a:rPr lang="en-US" dirty="0" err="1"/>
              <a:t>gern</a:t>
            </a:r>
            <a:endParaRPr lang="en-US" dirty="0"/>
          </a:p>
          <a:p>
            <a:r>
              <a:rPr lang="en-US" dirty="0"/>
              <a:t>Ich </a:t>
            </a:r>
            <a:r>
              <a:rPr lang="en-US" dirty="0" err="1"/>
              <a:t>sehe</a:t>
            </a:r>
            <a:r>
              <a:rPr lang="en-US" dirty="0"/>
              <a:t> </a:t>
            </a:r>
            <a:r>
              <a:rPr lang="en-US" dirty="0" err="1"/>
              <a:t>viel</a:t>
            </a:r>
            <a:r>
              <a:rPr lang="en-US" dirty="0"/>
              <a:t> fern. </a:t>
            </a:r>
          </a:p>
          <a:p>
            <a:r>
              <a:rPr lang="en-US" dirty="0"/>
              <a:t>Ich </a:t>
            </a:r>
            <a:r>
              <a:rPr lang="en-US" dirty="0" err="1"/>
              <a:t>spreche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Freunden</a:t>
            </a:r>
            <a:r>
              <a:rPr lang="en-US" dirty="0"/>
              <a:t>  </a:t>
            </a:r>
            <a:r>
              <a:rPr lang="en-US" dirty="0" err="1"/>
              <a:t>jeden</a:t>
            </a:r>
            <a:r>
              <a:rPr lang="en-US" dirty="0"/>
              <a:t> Tag </a:t>
            </a:r>
          </a:p>
          <a:p>
            <a:r>
              <a:rPr lang="en-US" dirty="0"/>
              <a:t>Ich </a:t>
            </a:r>
            <a:r>
              <a:rPr lang="en-US" dirty="0" err="1"/>
              <a:t>fahre</a:t>
            </a:r>
            <a:r>
              <a:rPr lang="en-US" dirty="0"/>
              <a:t> oft Rad </a:t>
            </a:r>
          </a:p>
          <a:p>
            <a:r>
              <a:rPr lang="en-US" dirty="0"/>
              <a:t>Ich </a:t>
            </a:r>
            <a:r>
              <a:rPr lang="en-US" dirty="0" err="1"/>
              <a:t>laufe</a:t>
            </a:r>
            <a:r>
              <a:rPr lang="en-US" dirty="0"/>
              <a:t> </a:t>
            </a:r>
            <a:r>
              <a:rPr lang="en-US" dirty="0" err="1"/>
              <a:t>nachmittags</a:t>
            </a:r>
            <a:endParaRPr lang="en-US" dirty="0"/>
          </a:p>
          <a:p>
            <a:r>
              <a:rPr lang="en-US" dirty="0"/>
              <a:t>Ich </a:t>
            </a:r>
            <a:r>
              <a:rPr lang="en-US" dirty="0" err="1"/>
              <a:t>schlafe</a:t>
            </a:r>
            <a:r>
              <a:rPr lang="en-US" dirty="0"/>
              <a:t> </a:t>
            </a:r>
            <a:r>
              <a:rPr lang="en-US" dirty="0" err="1"/>
              <a:t>samstags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</a:p>
          <a:p>
            <a:r>
              <a:rPr lang="en-US" dirty="0"/>
              <a:t>Ich </a:t>
            </a:r>
            <a:r>
              <a:rPr lang="en-US" dirty="0" err="1"/>
              <a:t>verlasse</a:t>
            </a:r>
            <a:r>
              <a:rPr lang="en-US" dirty="0"/>
              <a:t> das </a:t>
            </a:r>
            <a:r>
              <a:rPr lang="en-US" dirty="0" err="1"/>
              <a:t>Studentenwohnheim</a:t>
            </a:r>
            <a:r>
              <a:rPr lang="en-US" dirty="0"/>
              <a:t> </a:t>
            </a:r>
            <a:r>
              <a:rPr lang="en-US" dirty="0" err="1"/>
              <a:t>früh</a:t>
            </a:r>
            <a:endParaRPr lang="en-US" dirty="0"/>
          </a:p>
          <a:p>
            <a:r>
              <a:rPr lang="en-US" dirty="0"/>
              <a:t>Ich </a:t>
            </a:r>
            <a:r>
              <a:rPr lang="en-US" dirty="0" err="1"/>
              <a:t>nehme</a:t>
            </a:r>
            <a:r>
              <a:rPr lang="en-US" dirty="0"/>
              <a:t> den Bus </a:t>
            </a:r>
            <a:r>
              <a:rPr lang="en-US" dirty="0" err="1"/>
              <a:t>regalmässig</a:t>
            </a:r>
            <a:r>
              <a:rPr lang="en-US" dirty="0"/>
              <a:t>.</a:t>
            </a:r>
          </a:p>
          <a:p>
            <a:r>
              <a:rPr lang="en-US" dirty="0"/>
              <a:t>Ich </a:t>
            </a:r>
            <a:r>
              <a:rPr lang="en-US" dirty="0" err="1"/>
              <a:t>werde</a:t>
            </a:r>
            <a:r>
              <a:rPr lang="en-US" dirty="0"/>
              <a:t> 2021 </a:t>
            </a:r>
            <a:r>
              <a:rPr lang="en-US" dirty="0" err="1"/>
              <a:t>neunzehn</a:t>
            </a:r>
            <a:r>
              <a:rPr lang="en-US" dirty="0"/>
              <a:t> Jahre alt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F3266-9C09-FD45-9835-DB353A60DD49}"/>
              </a:ext>
            </a:extLst>
          </p:cNvPr>
          <p:cNvSpPr txBox="1"/>
          <p:nvPr/>
        </p:nvSpPr>
        <p:spPr>
          <a:xfrm>
            <a:off x="7997952" y="2023872"/>
            <a:ext cx="23896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Person A: Ich </a:t>
            </a:r>
            <a:r>
              <a:rPr lang="en-US" dirty="0" err="1"/>
              <a:t>trage</a:t>
            </a:r>
            <a:r>
              <a:rPr lang="en-US" dirty="0"/>
              <a:t>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Turnschuhe</a:t>
            </a:r>
            <a:r>
              <a:rPr lang="en-US" dirty="0"/>
              <a:t> (</a:t>
            </a:r>
            <a:r>
              <a:rPr lang="en-US" dirty="0" err="1"/>
              <a:t>nicht</a:t>
            </a:r>
            <a:r>
              <a:rPr lang="en-US" dirty="0"/>
              <a:t>). </a:t>
            </a:r>
            <a:r>
              <a:rPr lang="en-US" dirty="0" err="1"/>
              <a:t>Trägst</a:t>
            </a:r>
            <a:r>
              <a:rPr lang="en-US" dirty="0"/>
              <a:t> du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Turnschuhe</a:t>
            </a:r>
            <a:r>
              <a:rPr lang="en-US" dirty="0"/>
              <a:t>? </a:t>
            </a:r>
          </a:p>
          <a:p>
            <a:r>
              <a:rPr lang="en-US" dirty="0"/>
              <a:t>Person B: Ja/</a:t>
            </a:r>
            <a:r>
              <a:rPr lang="en-US" dirty="0" err="1"/>
              <a:t>Nein</a:t>
            </a:r>
            <a:r>
              <a:rPr lang="en-US" dirty="0"/>
              <a:t> </a:t>
            </a:r>
            <a:r>
              <a:rPr lang="en-US" dirty="0" err="1"/>
              <a:t>trage</a:t>
            </a:r>
            <a:r>
              <a:rPr lang="en-US" dirty="0"/>
              <a:t> </a:t>
            </a:r>
            <a:r>
              <a:rPr lang="en-US" dirty="0" err="1"/>
              <a:t>Turnschuhe</a:t>
            </a:r>
            <a:r>
              <a:rPr lang="en-US" dirty="0"/>
              <a:t>…Ich </a:t>
            </a:r>
            <a:r>
              <a:rPr lang="en-US" dirty="0" err="1"/>
              <a:t>esse</a:t>
            </a:r>
            <a:r>
              <a:rPr lang="en-US" dirty="0"/>
              <a:t> Kuchen </a:t>
            </a:r>
            <a:r>
              <a:rPr lang="en-US" dirty="0" err="1"/>
              <a:t>einmal</a:t>
            </a:r>
            <a:r>
              <a:rPr lang="en-US" dirty="0"/>
              <a:t> pro </a:t>
            </a:r>
            <a:r>
              <a:rPr lang="en-US" dirty="0" err="1"/>
              <a:t>Woche</a:t>
            </a:r>
            <a:r>
              <a:rPr lang="en-US" dirty="0"/>
              <a:t>. </a:t>
            </a:r>
            <a:r>
              <a:rPr lang="en-US" dirty="0" err="1"/>
              <a:t>Isst</a:t>
            </a:r>
            <a:r>
              <a:rPr lang="en-US" dirty="0"/>
              <a:t> du Kuchen </a:t>
            </a:r>
            <a:r>
              <a:rPr lang="en-US" dirty="0" err="1"/>
              <a:t>einmal</a:t>
            </a:r>
            <a:r>
              <a:rPr lang="en-US" dirty="0"/>
              <a:t> pro </a:t>
            </a:r>
            <a:r>
              <a:rPr lang="en-US" dirty="0" err="1"/>
              <a:t>Woche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272689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82E582-237A-F14A-8762-41EE7BF5A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350"/>
            <a:ext cx="7171160" cy="4557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FCC060-B0D9-2149-9DD8-FB16594F8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23" y="5072061"/>
            <a:ext cx="6843713" cy="1563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920A2A-7586-B04C-BC32-C56CAC538AFA}"/>
              </a:ext>
            </a:extLst>
          </p:cNvPr>
          <p:cNvSpPr txBox="1"/>
          <p:nvPr/>
        </p:nvSpPr>
        <p:spPr>
          <a:xfrm>
            <a:off x="6248400" y="222092"/>
            <a:ext cx="594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Man </a:t>
            </a:r>
            <a:r>
              <a:rPr lang="en-US" b="1" dirty="0" err="1"/>
              <a:t>hört</a:t>
            </a:r>
            <a:r>
              <a:rPr lang="en-US" b="1" dirty="0"/>
              <a:t> </a:t>
            </a:r>
            <a:r>
              <a:rPr lang="en-US" b="1" dirty="0" err="1"/>
              <a:t>sicher</a:t>
            </a:r>
            <a:r>
              <a:rPr lang="en-US" b="1" dirty="0"/>
              <a:t> Radio.</a:t>
            </a:r>
          </a:p>
          <a:p>
            <a:endParaRPr lang="en-US" b="1" dirty="0"/>
          </a:p>
          <a:p>
            <a:r>
              <a:rPr lang="en-US" b="1" dirty="0"/>
              <a:t>Man </a:t>
            </a:r>
            <a:r>
              <a:rPr lang="en-US" b="1" dirty="0" err="1"/>
              <a:t>sieht</a:t>
            </a:r>
            <a:r>
              <a:rPr lang="en-US" b="1" dirty="0"/>
              <a:t> </a:t>
            </a:r>
            <a:r>
              <a:rPr lang="en-US" b="1" dirty="0" err="1"/>
              <a:t>bestimmt</a:t>
            </a:r>
            <a:r>
              <a:rPr lang="en-US" b="1" dirty="0"/>
              <a:t> fern.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Was </a:t>
            </a:r>
            <a:r>
              <a:rPr lang="en-US" b="1" dirty="0" err="1"/>
              <a:t>macht</a:t>
            </a:r>
            <a:r>
              <a:rPr lang="en-US" b="1" dirty="0"/>
              <a:t> man </a:t>
            </a:r>
            <a:r>
              <a:rPr lang="en-US" b="1" dirty="0" err="1"/>
              <a:t>wohl</a:t>
            </a:r>
            <a:r>
              <a:rPr lang="en-US" b="1" dirty="0"/>
              <a:t>/</a:t>
            </a:r>
            <a:r>
              <a:rPr lang="en-US" b="1" dirty="0" err="1"/>
              <a:t>wahrscheinlich</a:t>
            </a:r>
            <a:r>
              <a:rPr lang="en-US" b="1" dirty="0"/>
              <a:t>/</a:t>
            </a:r>
            <a:r>
              <a:rPr lang="en-US" b="1" dirty="0" err="1"/>
              <a:t>sicher</a:t>
            </a:r>
            <a:r>
              <a:rPr lang="en-US" b="1" dirty="0"/>
              <a:t>/</a:t>
            </a:r>
            <a:r>
              <a:rPr lang="en-US" b="1" dirty="0" err="1"/>
              <a:t>bestimmt</a:t>
            </a:r>
            <a:r>
              <a:rPr lang="en-US" b="1" dirty="0"/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4AA70-78F5-D54C-8CD0-3DEFFD616529}"/>
              </a:ext>
            </a:extLst>
          </p:cNvPr>
          <p:cNvSpPr txBox="1"/>
          <p:nvPr/>
        </p:nvSpPr>
        <p:spPr>
          <a:xfrm>
            <a:off x="6851904" y="2828544"/>
            <a:ext cx="3547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Breakout Rooms 1-5: </a:t>
            </a:r>
            <a:r>
              <a:rPr lang="en-US" dirty="0" err="1"/>
              <a:t>mündlich</a:t>
            </a:r>
            <a:endParaRPr lang="en-US" dirty="0"/>
          </a:p>
          <a:p>
            <a:r>
              <a:rPr lang="en-US" dirty="0"/>
              <a:t>Breakout Rooms 6-10: in Google Doc </a:t>
            </a:r>
            <a:r>
              <a:rPr lang="en-US" dirty="0" err="1"/>
              <a:t>schreiben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3B6C7-E606-FF49-84A2-39F007EE8E60}"/>
              </a:ext>
            </a:extLst>
          </p:cNvPr>
          <p:cNvSpPr txBox="1"/>
          <p:nvPr/>
        </p:nvSpPr>
        <p:spPr>
          <a:xfrm>
            <a:off x="8168640" y="4437888"/>
            <a:ext cx="2913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nichtstun</a:t>
            </a:r>
            <a:endParaRPr lang="en-US" dirty="0"/>
          </a:p>
          <a:p>
            <a:r>
              <a:rPr lang="en-US" dirty="0"/>
              <a:t>ich </a:t>
            </a:r>
            <a:r>
              <a:rPr lang="en-US" dirty="0" err="1"/>
              <a:t>tue</a:t>
            </a:r>
            <a:r>
              <a:rPr lang="en-US" dirty="0"/>
              <a:t>…. </a:t>
            </a:r>
            <a:r>
              <a:rPr lang="en-US" dirty="0" err="1"/>
              <a:t>nichts</a:t>
            </a:r>
            <a:r>
              <a:rPr lang="en-US" dirty="0"/>
              <a:t> </a:t>
            </a:r>
          </a:p>
          <a:p>
            <a:r>
              <a:rPr lang="en-US" dirty="0" err="1"/>
              <a:t>er</a:t>
            </a:r>
            <a:r>
              <a:rPr lang="en-US" dirty="0"/>
              <a:t>/</a:t>
            </a:r>
            <a:r>
              <a:rPr lang="en-US" dirty="0" err="1"/>
              <a:t>sie</a:t>
            </a:r>
            <a:r>
              <a:rPr lang="en-US" dirty="0"/>
              <a:t>/es/</a:t>
            </a:r>
            <a:r>
              <a:rPr lang="en-US" dirty="0" err="1"/>
              <a:t>xier</a:t>
            </a:r>
            <a:r>
              <a:rPr lang="en-US" dirty="0"/>
              <a:t> tut…. </a:t>
            </a:r>
            <a:r>
              <a:rPr lang="en-US" dirty="0" err="1"/>
              <a:t>nichts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3135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71C74D-8C78-CA45-81F0-B0EB510DF721}"/>
              </a:ext>
            </a:extLst>
          </p:cNvPr>
          <p:cNvSpPr txBox="1"/>
          <p:nvPr/>
        </p:nvSpPr>
        <p:spPr>
          <a:xfrm>
            <a:off x="1658202" y="399476"/>
            <a:ext cx="848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Das sind die </a:t>
            </a:r>
            <a:r>
              <a:rPr lang="de-DE" sz="3600" dirty="0" err="1"/>
              <a:t>Personen</a:t>
            </a:r>
            <a:r>
              <a:rPr lang="de-DE" sz="3600" b="1" dirty="0" err="1"/>
              <a:t>s</a:t>
            </a:r>
            <a:r>
              <a:rPr lang="de-DE" sz="3600" dirty="0"/>
              <a:t> Freizeitsaktivitäten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0F2FA-F01C-A24B-BCD3-85E0915E0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49" y="2060813"/>
            <a:ext cx="6919415" cy="4397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700850-8257-B144-98C8-DB39C7CC44E9}"/>
              </a:ext>
            </a:extLst>
          </p:cNvPr>
          <p:cNvSpPr txBox="1"/>
          <p:nvPr/>
        </p:nvSpPr>
        <p:spPr>
          <a:xfrm>
            <a:off x="2593075" y="1114728"/>
            <a:ext cx="6291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Das </a:t>
            </a:r>
            <a:r>
              <a:rPr lang="en-US" sz="3600" dirty="0" err="1"/>
              <a:t>sind</a:t>
            </a:r>
            <a:r>
              <a:rPr lang="en-US" sz="3600" dirty="0"/>
              <a:t> </a:t>
            </a:r>
            <a:r>
              <a:rPr lang="en-US" sz="3600" b="1" dirty="0" err="1"/>
              <a:t>ihre</a:t>
            </a:r>
            <a:r>
              <a:rPr lang="en-US" sz="3600" dirty="0"/>
              <a:t> </a:t>
            </a:r>
            <a:r>
              <a:rPr lang="en-US" sz="3600" dirty="0" err="1"/>
              <a:t>Freizeitsaktivitäten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8259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EEDEEF-1410-F64C-8DE2-B7DBAAC32713}"/>
              </a:ext>
            </a:extLst>
          </p:cNvPr>
          <p:cNvSpPr txBox="1"/>
          <p:nvPr/>
        </p:nvSpPr>
        <p:spPr>
          <a:xfrm>
            <a:off x="545910" y="130328"/>
            <a:ext cx="380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Hund.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mein</a:t>
            </a:r>
            <a:r>
              <a:rPr lang="en-US" dirty="0"/>
              <a:t> Hund.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2DECED-C7CF-6449-8214-11EFC43379D6}"/>
              </a:ext>
            </a:extLst>
          </p:cNvPr>
          <p:cNvSpPr txBox="1"/>
          <p:nvPr/>
        </p:nvSpPr>
        <p:spPr>
          <a:xfrm>
            <a:off x="423081" y="1801504"/>
            <a:ext cx="3029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Zeitschift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mein</a:t>
            </a:r>
            <a:r>
              <a:rPr lang="en-US" b="1" dirty="0" err="1"/>
              <a:t>e</a:t>
            </a:r>
            <a:r>
              <a:rPr lang="en-US" dirty="0"/>
              <a:t> </a:t>
            </a:r>
            <a:r>
              <a:rPr lang="en-US" dirty="0" err="1"/>
              <a:t>Zeitschrift</a:t>
            </a:r>
            <a:r>
              <a:rPr lang="en-US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F9B3D-80B0-2A42-9D59-59ECD45165F9}"/>
              </a:ext>
            </a:extLst>
          </p:cNvPr>
          <p:cNvSpPr txBox="1"/>
          <p:nvPr/>
        </p:nvSpPr>
        <p:spPr>
          <a:xfrm>
            <a:off x="423081" y="3429000"/>
            <a:ext cx="2784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Buch.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mein</a:t>
            </a:r>
            <a:r>
              <a:rPr lang="en-US" dirty="0"/>
              <a:t> Buch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6E84E3-64C5-494A-A18D-379A38125021}"/>
              </a:ext>
            </a:extLst>
          </p:cNvPr>
          <p:cNvSpPr txBox="1"/>
          <p:nvPr/>
        </p:nvSpPr>
        <p:spPr>
          <a:xfrm>
            <a:off x="423081" y="5056496"/>
            <a:ext cx="330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mein</a:t>
            </a:r>
            <a:r>
              <a:rPr lang="en-US" b="1" dirty="0" err="1"/>
              <a:t>e</a:t>
            </a:r>
            <a:r>
              <a:rPr lang="en-US" dirty="0"/>
              <a:t> </a:t>
            </a:r>
            <a:r>
              <a:rPr lang="en-US" dirty="0" err="1"/>
              <a:t>Bücher</a:t>
            </a:r>
            <a:r>
              <a:rPr lang="en-US" dirty="0"/>
              <a:t>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CC0F4-0347-884E-A77A-A0EC33F46CC6}"/>
              </a:ext>
            </a:extLst>
          </p:cNvPr>
          <p:cNvSpPr txBox="1"/>
          <p:nvPr/>
        </p:nvSpPr>
        <p:spPr>
          <a:xfrm>
            <a:off x="3875964" y="130328"/>
            <a:ext cx="222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 hast </a:t>
            </a:r>
            <a:r>
              <a:rPr lang="en-US" dirty="0" err="1"/>
              <a:t>einen</a:t>
            </a:r>
            <a:r>
              <a:rPr lang="en-US" dirty="0"/>
              <a:t> Hund.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dein</a:t>
            </a:r>
            <a:r>
              <a:rPr lang="en-US" dirty="0"/>
              <a:t> Hund.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0CC295-8F13-C74D-8CB9-98C56C1E30C0}"/>
              </a:ext>
            </a:extLst>
          </p:cNvPr>
          <p:cNvSpPr txBox="1"/>
          <p:nvPr/>
        </p:nvSpPr>
        <p:spPr>
          <a:xfrm>
            <a:off x="6455391" y="130328"/>
            <a:ext cx="2333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Er</a:t>
            </a:r>
            <a:r>
              <a:rPr lang="en-US" dirty="0"/>
              <a:t> hat </a:t>
            </a:r>
            <a:r>
              <a:rPr lang="en-US" dirty="0" err="1"/>
              <a:t>einen</a:t>
            </a:r>
            <a:r>
              <a:rPr lang="en-US" dirty="0"/>
              <a:t> Hund.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ist</a:t>
            </a:r>
            <a:r>
              <a:rPr lang="en-US" dirty="0"/>
              <a:t> sein Hund.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EE9B41-663B-734A-AEE6-6B9BE59F910A}"/>
              </a:ext>
            </a:extLst>
          </p:cNvPr>
          <p:cNvSpPr txBox="1"/>
          <p:nvPr/>
        </p:nvSpPr>
        <p:spPr>
          <a:xfrm>
            <a:off x="8911988" y="130328"/>
            <a:ext cx="2361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Sie hat </a:t>
            </a:r>
            <a:r>
              <a:rPr lang="en-US" dirty="0" err="1"/>
              <a:t>einen</a:t>
            </a:r>
            <a:r>
              <a:rPr lang="en-US" dirty="0"/>
              <a:t> Hund.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ihr</a:t>
            </a:r>
            <a:r>
              <a:rPr lang="en-US" dirty="0"/>
              <a:t> Hund.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2BB82-F7B7-724E-A9B4-FAC4F5354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964" y="2094931"/>
            <a:ext cx="2020669" cy="26681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6EBACC-FC16-7C4C-9AF4-9C6FD0CA8F02}"/>
              </a:ext>
            </a:extLst>
          </p:cNvPr>
          <p:cNvSpPr txBox="1"/>
          <p:nvPr/>
        </p:nvSpPr>
        <p:spPr>
          <a:xfrm>
            <a:off x="6264322" y="2274838"/>
            <a:ext cx="2524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habt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Hund. </a:t>
            </a:r>
          </a:p>
          <a:p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euer</a:t>
            </a:r>
            <a:r>
              <a:rPr lang="en-US" dirty="0"/>
              <a:t> Hund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eure</a:t>
            </a:r>
            <a:r>
              <a:rPr lang="en-US" dirty="0"/>
              <a:t> Zeitung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2D7E50-854D-AA49-90DB-EF6167558151}"/>
              </a:ext>
            </a:extLst>
          </p:cNvPr>
          <p:cNvSpPr txBox="1"/>
          <p:nvPr/>
        </p:nvSpPr>
        <p:spPr>
          <a:xfrm>
            <a:off x="8789158" y="2401668"/>
            <a:ext cx="2825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Hund. </a:t>
            </a:r>
          </a:p>
          <a:p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unser</a:t>
            </a:r>
            <a:r>
              <a:rPr lang="en-US" dirty="0"/>
              <a:t> Hund. </a:t>
            </a:r>
          </a:p>
        </p:txBody>
      </p:sp>
    </p:spTree>
    <p:extLst>
      <p:ext uri="{BB962C8B-B14F-4D97-AF65-F5344CB8AC3E}">
        <p14:creationId xmlns:p14="http://schemas.microsoft.com/office/powerpoint/2010/main" val="357205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C0F2B02-2AF3-974B-AD38-61612EE7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81" y="514255"/>
            <a:ext cx="5484768" cy="3146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022A7C-74D3-374F-ABC8-EDA36D4BA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5072"/>
            <a:ext cx="5484768" cy="4022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742572-A96F-4740-842D-B0E24373CEEA}"/>
              </a:ext>
            </a:extLst>
          </p:cNvPr>
          <p:cNvSpPr txBox="1"/>
          <p:nvPr/>
        </p:nvSpPr>
        <p:spPr>
          <a:xfrm>
            <a:off x="423080" y="3875964"/>
            <a:ext cx="44218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Onkel</a:t>
            </a:r>
            <a:r>
              <a:rPr lang="en-US" dirty="0"/>
              <a:t> </a:t>
            </a:r>
            <a:r>
              <a:rPr lang="en-US" dirty="0" err="1"/>
              <a:t>Werners</a:t>
            </a:r>
            <a:r>
              <a:rPr lang="en-US" dirty="0"/>
              <a:t> </a:t>
            </a:r>
            <a:r>
              <a:rPr lang="en-US" dirty="0" err="1"/>
              <a:t>Familienmitglieder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Katjas</a:t>
            </a:r>
            <a:r>
              <a:rPr lang="en-US" dirty="0"/>
              <a:t> </a:t>
            </a:r>
            <a:r>
              <a:rPr lang="en-US" dirty="0" err="1"/>
              <a:t>Familienmitglieder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3. Friedrichs und </a:t>
            </a:r>
            <a:r>
              <a:rPr lang="en-US" dirty="0" err="1"/>
              <a:t>Elfriedes</a:t>
            </a:r>
            <a:r>
              <a:rPr lang="en-US" dirty="0"/>
              <a:t> </a:t>
            </a:r>
            <a:r>
              <a:rPr lang="en-US" dirty="0" err="1"/>
              <a:t>Familienmitglieder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4. Bob </a:t>
            </a:r>
            <a:r>
              <a:rPr lang="en-US" dirty="0" err="1"/>
              <a:t>Adlers</a:t>
            </a:r>
            <a:r>
              <a:rPr lang="en-US" dirty="0"/>
              <a:t> </a:t>
            </a:r>
            <a:r>
              <a:rPr lang="en-US" dirty="0" err="1"/>
              <a:t>Familienmitglieder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5. </a:t>
            </a:r>
            <a:r>
              <a:rPr lang="en-US" dirty="0" err="1"/>
              <a:t>Ursulas</a:t>
            </a:r>
            <a:r>
              <a:rPr lang="en-US" dirty="0"/>
              <a:t> </a:t>
            </a:r>
            <a:r>
              <a:rPr lang="en-US" dirty="0" err="1"/>
              <a:t>Familienmitglieder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2537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539</Words>
  <Application>Microsoft Macintosh PowerPoint</Application>
  <PresentationFormat>Widescreen</PresentationFormat>
  <Paragraphs>115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Ja, das stimmt für mich! Nein, das stimmt nicht!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13</cp:revision>
  <dcterms:created xsi:type="dcterms:W3CDTF">2020-10-08T22:28:39Z</dcterms:created>
  <dcterms:modified xsi:type="dcterms:W3CDTF">2020-10-09T13:28:07Z</dcterms:modified>
</cp:coreProperties>
</file>