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9" r:id="rId1"/>
  </p:sldMasterIdLst>
  <p:notesMasterIdLst>
    <p:notesMasterId r:id="rId10"/>
  </p:notesMasterIdLst>
  <p:sldIdLst>
    <p:sldId id="351" r:id="rId2"/>
    <p:sldId id="352" r:id="rId3"/>
    <p:sldId id="353" r:id="rId4"/>
    <p:sldId id="346" r:id="rId5"/>
    <p:sldId id="347" r:id="rId6"/>
    <p:sldId id="348" r:id="rId7"/>
    <p:sldId id="349" r:id="rId8"/>
    <p:sldId id="35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7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3355" autoAdjust="0"/>
  </p:normalViewPr>
  <p:slideViewPr>
    <p:cSldViewPr snapToGrid="0" snapToObjects="1">
      <p:cViewPr>
        <p:scale>
          <a:sx n="75" d="100"/>
          <a:sy n="75" d="100"/>
        </p:scale>
        <p:origin x="-102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225780-616A-8D43-B65F-97EC53704623}" type="doc">
      <dgm:prSet loTypeId="urn:microsoft.com/office/officeart/2008/layout/AlternatingHexagons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1C0FAC2-2AC2-BD47-9885-2A12E307950D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 sz="1200">
            <a:latin typeface="Avenir Heavy"/>
            <a:cs typeface="Avenir Heavy"/>
          </a:endParaRPr>
        </a:p>
      </dgm:t>
    </dgm:pt>
    <dgm:pt modelId="{1A446D92-A8B6-AD43-91A8-3E0DEC6FC09F}" type="parTrans" cxnId="{7E70C392-077E-BF4C-8799-0B673157DC80}">
      <dgm:prSet/>
      <dgm:spPr/>
      <dgm:t>
        <a:bodyPr/>
        <a:lstStyle/>
        <a:p>
          <a:endParaRPr lang="en-US" sz="1200">
            <a:latin typeface="Avenir Heavy"/>
            <a:cs typeface="Avenir Heavy"/>
          </a:endParaRPr>
        </a:p>
      </dgm:t>
    </dgm:pt>
    <dgm:pt modelId="{F236F780-3B2C-FE49-BB5B-F28F48D906D5}" type="sibTrans" cxnId="{7E70C392-077E-BF4C-8799-0B673157DC80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US" sz="1200">
            <a:latin typeface="Avenir Heavy"/>
            <a:cs typeface="Avenir Heavy"/>
          </a:endParaRPr>
        </a:p>
      </dgm:t>
    </dgm:pt>
    <dgm:pt modelId="{E67CF113-444B-F941-82A8-7DA3777AD42F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en-US" sz="1200">
            <a:latin typeface="Avenir Heavy"/>
            <a:cs typeface="Avenir Heavy"/>
          </a:endParaRPr>
        </a:p>
      </dgm:t>
    </dgm:pt>
    <dgm:pt modelId="{58253E35-4F6E-E245-B6A3-135C34D5C49E}" type="parTrans" cxnId="{7AF91579-1562-EA4E-820E-02BD1FEAE46B}">
      <dgm:prSet/>
      <dgm:spPr/>
      <dgm:t>
        <a:bodyPr/>
        <a:lstStyle/>
        <a:p>
          <a:endParaRPr lang="en-US" sz="1200">
            <a:latin typeface="Avenir Heavy"/>
            <a:cs typeface="Avenir Heavy"/>
          </a:endParaRPr>
        </a:p>
      </dgm:t>
    </dgm:pt>
    <dgm:pt modelId="{3D2E825E-7939-7D4F-B908-40102371B5E1}" type="sibTrans" cxnId="{7AF91579-1562-EA4E-820E-02BD1FEAE46B}">
      <dgm:prSet custT="1"/>
      <dgm:spPr>
        <a:solidFill>
          <a:srgbClr val="A0A5B8"/>
        </a:solidFill>
      </dgm:spPr>
      <dgm:t>
        <a:bodyPr/>
        <a:lstStyle/>
        <a:p>
          <a:endParaRPr lang="en-US" sz="1200">
            <a:latin typeface="Avenir Heavy"/>
            <a:cs typeface="Avenir Heavy"/>
          </a:endParaRPr>
        </a:p>
      </dgm:t>
    </dgm:pt>
    <dgm:pt modelId="{BECE572B-EC83-404B-993B-3F4D614FC759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US" sz="1200">
            <a:latin typeface="Avenir Heavy"/>
            <a:cs typeface="Avenir Heavy"/>
          </a:endParaRPr>
        </a:p>
      </dgm:t>
    </dgm:pt>
    <dgm:pt modelId="{A925C9DF-497E-DA4C-8DE5-A49BC48B1EF4}" type="sibTrans" cxnId="{C52512BC-8467-D14A-8112-060880A37B74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US" sz="1200">
            <a:latin typeface="Avenir Heavy"/>
            <a:cs typeface="Avenir Heavy"/>
          </a:endParaRPr>
        </a:p>
      </dgm:t>
    </dgm:pt>
    <dgm:pt modelId="{B7A18486-0282-A742-A8CA-C22E90840F49}" type="parTrans" cxnId="{C52512BC-8467-D14A-8112-060880A37B74}">
      <dgm:prSet/>
      <dgm:spPr/>
      <dgm:t>
        <a:bodyPr/>
        <a:lstStyle/>
        <a:p>
          <a:endParaRPr lang="en-US" sz="1200">
            <a:latin typeface="Avenir Heavy"/>
            <a:cs typeface="Avenir Heavy"/>
          </a:endParaRPr>
        </a:p>
      </dgm:t>
    </dgm:pt>
    <dgm:pt modelId="{0A9C70A9-538C-8942-BF74-E1B6F0FFE200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US" sz="1200">
            <a:latin typeface="Avenir Heavy"/>
            <a:cs typeface="Avenir Heavy"/>
          </a:endParaRPr>
        </a:p>
      </dgm:t>
    </dgm:pt>
    <dgm:pt modelId="{F18C9F1C-BB3A-B74B-B9AF-A970E7FF7584}" type="sibTrans" cxnId="{861E21D2-32EB-D649-BF94-687F65755FD5}">
      <dgm:prSet custT="1"/>
      <dgm:spPr>
        <a:solidFill>
          <a:srgbClr val="A0A5B8"/>
        </a:solidFill>
      </dgm:spPr>
      <dgm:t>
        <a:bodyPr/>
        <a:lstStyle/>
        <a:p>
          <a:endParaRPr lang="en-US" sz="1200">
            <a:latin typeface="Avenir Heavy"/>
            <a:cs typeface="Avenir Heavy"/>
          </a:endParaRPr>
        </a:p>
      </dgm:t>
    </dgm:pt>
    <dgm:pt modelId="{C9E91894-4B04-394F-A7AE-72918A3BF9E4}" type="parTrans" cxnId="{861E21D2-32EB-D649-BF94-687F65755FD5}">
      <dgm:prSet/>
      <dgm:spPr/>
      <dgm:t>
        <a:bodyPr/>
        <a:lstStyle/>
        <a:p>
          <a:endParaRPr lang="en-US" sz="1200">
            <a:latin typeface="Avenir Heavy"/>
            <a:cs typeface="Avenir Heavy"/>
          </a:endParaRPr>
        </a:p>
      </dgm:t>
    </dgm:pt>
    <dgm:pt modelId="{DB679423-2A5E-0B4E-B905-9CFFF4D3F690}" type="pres">
      <dgm:prSet presAssocID="{28225780-616A-8D43-B65F-97EC53704623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48F5744-5F72-1041-A2EC-89C764F63D6B}" type="pres">
      <dgm:prSet presAssocID="{0A9C70A9-538C-8942-BF74-E1B6F0FFE200}" presName="composite" presStyleCnt="0"/>
      <dgm:spPr/>
    </dgm:pt>
    <dgm:pt modelId="{A6EF5330-67B3-D744-82F2-D09E1393B74F}" type="pres">
      <dgm:prSet presAssocID="{0A9C70A9-538C-8942-BF74-E1B6F0FFE200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BC85E-B539-5540-B290-79CE20BB8F18}" type="pres">
      <dgm:prSet presAssocID="{0A9C70A9-538C-8942-BF74-E1B6F0FFE200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C3A57-A32E-4841-976C-AC9B5187E591}" type="pres">
      <dgm:prSet presAssocID="{0A9C70A9-538C-8942-BF74-E1B6F0FFE200}" presName="BalanceSpacing" presStyleCnt="0"/>
      <dgm:spPr/>
    </dgm:pt>
    <dgm:pt modelId="{237575B9-04EB-5648-B766-67DE11255A21}" type="pres">
      <dgm:prSet presAssocID="{0A9C70A9-538C-8942-BF74-E1B6F0FFE200}" presName="BalanceSpacing1" presStyleCnt="0"/>
      <dgm:spPr/>
    </dgm:pt>
    <dgm:pt modelId="{0CD052BE-250E-364F-8C6D-87A2794AE23E}" type="pres">
      <dgm:prSet presAssocID="{F18C9F1C-BB3A-B74B-B9AF-A970E7FF7584}" presName="Accent1Text" presStyleLbl="node1" presStyleIdx="1" presStyleCnt="8"/>
      <dgm:spPr/>
      <dgm:t>
        <a:bodyPr/>
        <a:lstStyle/>
        <a:p>
          <a:endParaRPr lang="en-US"/>
        </a:p>
      </dgm:t>
    </dgm:pt>
    <dgm:pt modelId="{86A9EF81-00A7-594E-AC27-A265ADBD744A}" type="pres">
      <dgm:prSet presAssocID="{F18C9F1C-BB3A-B74B-B9AF-A970E7FF7584}" presName="spaceBetweenRectangles" presStyleCnt="0"/>
      <dgm:spPr/>
    </dgm:pt>
    <dgm:pt modelId="{C803A40C-E33F-9743-A959-BE1B46871B37}" type="pres">
      <dgm:prSet presAssocID="{BECE572B-EC83-404B-993B-3F4D614FC759}" presName="composite" presStyleCnt="0"/>
      <dgm:spPr/>
    </dgm:pt>
    <dgm:pt modelId="{5C98F1DC-B799-BD41-90A2-CA0C4CBC87DD}" type="pres">
      <dgm:prSet presAssocID="{BECE572B-EC83-404B-993B-3F4D614FC759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C0AA35-7709-1C49-992F-EF0C36411CA6}" type="pres">
      <dgm:prSet presAssocID="{BECE572B-EC83-404B-993B-3F4D614FC759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1D8ED9-3678-7244-9F0F-FC204795C8E7}" type="pres">
      <dgm:prSet presAssocID="{BECE572B-EC83-404B-993B-3F4D614FC759}" presName="BalanceSpacing" presStyleCnt="0"/>
      <dgm:spPr/>
    </dgm:pt>
    <dgm:pt modelId="{0C4ED63E-7E94-504C-9A17-32B2F51E61C8}" type="pres">
      <dgm:prSet presAssocID="{BECE572B-EC83-404B-993B-3F4D614FC759}" presName="BalanceSpacing1" presStyleCnt="0"/>
      <dgm:spPr/>
    </dgm:pt>
    <dgm:pt modelId="{66D2B9B7-BF51-CB46-B2EB-81DDD858C342}" type="pres">
      <dgm:prSet presAssocID="{A925C9DF-497E-DA4C-8DE5-A49BC48B1EF4}" presName="Accent1Text" presStyleLbl="node1" presStyleIdx="3" presStyleCnt="8"/>
      <dgm:spPr/>
      <dgm:t>
        <a:bodyPr/>
        <a:lstStyle/>
        <a:p>
          <a:endParaRPr lang="en-US"/>
        </a:p>
      </dgm:t>
    </dgm:pt>
    <dgm:pt modelId="{9047A6FB-CF28-FC44-8A19-D4C849CD1CCC}" type="pres">
      <dgm:prSet presAssocID="{A925C9DF-497E-DA4C-8DE5-A49BC48B1EF4}" presName="spaceBetweenRectangles" presStyleCnt="0"/>
      <dgm:spPr/>
    </dgm:pt>
    <dgm:pt modelId="{41EF6535-7B03-E64E-98D3-B2AD304A35BA}" type="pres">
      <dgm:prSet presAssocID="{41C0FAC2-2AC2-BD47-9885-2A12E307950D}" presName="composite" presStyleCnt="0"/>
      <dgm:spPr/>
    </dgm:pt>
    <dgm:pt modelId="{3EA83A46-9E35-0146-91D7-EC1044AE363F}" type="pres">
      <dgm:prSet presAssocID="{41C0FAC2-2AC2-BD47-9885-2A12E307950D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BBBCB0-9E3F-3A48-9D91-7D08F64EBC70}" type="pres">
      <dgm:prSet presAssocID="{41C0FAC2-2AC2-BD47-9885-2A12E307950D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34426F-3607-644E-B4C9-5D01CF6EE6E1}" type="pres">
      <dgm:prSet presAssocID="{41C0FAC2-2AC2-BD47-9885-2A12E307950D}" presName="BalanceSpacing" presStyleCnt="0"/>
      <dgm:spPr/>
    </dgm:pt>
    <dgm:pt modelId="{A15ED33A-3650-6249-AF5E-4FE391CB41EC}" type="pres">
      <dgm:prSet presAssocID="{41C0FAC2-2AC2-BD47-9885-2A12E307950D}" presName="BalanceSpacing1" presStyleCnt="0"/>
      <dgm:spPr/>
    </dgm:pt>
    <dgm:pt modelId="{E02CA27A-7708-D443-A9DA-E27930341C2C}" type="pres">
      <dgm:prSet presAssocID="{F236F780-3B2C-FE49-BB5B-F28F48D906D5}" presName="Accent1Text" presStyleLbl="node1" presStyleIdx="5" presStyleCnt="8"/>
      <dgm:spPr/>
      <dgm:t>
        <a:bodyPr/>
        <a:lstStyle/>
        <a:p>
          <a:endParaRPr lang="en-US"/>
        </a:p>
      </dgm:t>
    </dgm:pt>
    <dgm:pt modelId="{3661EA23-D181-DF45-998B-E62C37C1AB84}" type="pres">
      <dgm:prSet presAssocID="{F236F780-3B2C-FE49-BB5B-F28F48D906D5}" presName="spaceBetweenRectangles" presStyleCnt="0"/>
      <dgm:spPr/>
    </dgm:pt>
    <dgm:pt modelId="{D6850C2B-3AB3-D449-BBC3-FBA72C1228A2}" type="pres">
      <dgm:prSet presAssocID="{E67CF113-444B-F941-82A8-7DA3777AD42F}" presName="composite" presStyleCnt="0"/>
      <dgm:spPr/>
    </dgm:pt>
    <dgm:pt modelId="{F328B05B-F2D4-1840-B665-5C003865E18F}" type="pres">
      <dgm:prSet presAssocID="{E67CF113-444B-F941-82A8-7DA3777AD42F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6AA48C-FCFD-E944-ABAE-57C62E508D10}" type="pres">
      <dgm:prSet presAssocID="{E67CF113-444B-F941-82A8-7DA3777AD42F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3EE60F78-90F5-F64D-AA34-32EBDC5692E7}" type="pres">
      <dgm:prSet presAssocID="{E67CF113-444B-F941-82A8-7DA3777AD42F}" presName="BalanceSpacing" presStyleCnt="0"/>
      <dgm:spPr/>
    </dgm:pt>
    <dgm:pt modelId="{1BA32E43-5126-D34C-996D-07C8BEB8CFA7}" type="pres">
      <dgm:prSet presAssocID="{E67CF113-444B-F941-82A8-7DA3777AD42F}" presName="BalanceSpacing1" presStyleCnt="0"/>
      <dgm:spPr/>
    </dgm:pt>
    <dgm:pt modelId="{3DB6E5CF-DFCA-9E41-9C90-9064A78D8C7E}" type="pres">
      <dgm:prSet presAssocID="{3D2E825E-7939-7D4F-B908-40102371B5E1}" presName="Accent1Text" presStyleLbl="node1" presStyleIdx="7" presStyleCnt="8"/>
      <dgm:spPr/>
      <dgm:t>
        <a:bodyPr/>
        <a:lstStyle/>
        <a:p>
          <a:endParaRPr lang="en-US"/>
        </a:p>
      </dgm:t>
    </dgm:pt>
  </dgm:ptLst>
  <dgm:cxnLst>
    <dgm:cxn modelId="{B9B6564F-F050-F64E-82E9-06F9F599373C}" type="presOf" srcId="{28225780-616A-8D43-B65F-97EC53704623}" destId="{DB679423-2A5E-0B4E-B905-9CFFF4D3F690}" srcOrd="0" destOrd="0" presId="urn:microsoft.com/office/officeart/2008/layout/AlternatingHexagons"/>
    <dgm:cxn modelId="{C52512BC-8467-D14A-8112-060880A37B74}" srcId="{28225780-616A-8D43-B65F-97EC53704623}" destId="{BECE572B-EC83-404B-993B-3F4D614FC759}" srcOrd="1" destOrd="0" parTransId="{B7A18486-0282-A742-A8CA-C22E90840F49}" sibTransId="{A925C9DF-497E-DA4C-8DE5-A49BC48B1EF4}"/>
    <dgm:cxn modelId="{63BBA918-5BEC-0D43-9372-409B66E2F987}" type="presOf" srcId="{F18C9F1C-BB3A-B74B-B9AF-A970E7FF7584}" destId="{0CD052BE-250E-364F-8C6D-87A2794AE23E}" srcOrd="0" destOrd="0" presId="urn:microsoft.com/office/officeart/2008/layout/AlternatingHexagons"/>
    <dgm:cxn modelId="{39DC93FF-CD08-E043-BCE9-BB0948959EAF}" type="presOf" srcId="{BECE572B-EC83-404B-993B-3F4D614FC759}" destId="{5C98F1DC-B799-BD41-90A2-CA0C4CBC87DD}" srcOrd="0" destOrd="0" presId="urn:microsoft.com/office/officeart/2008/layout/AlternatingHexagons"/>
    <dgm:cxn modelId="{DEE57954-803F-9240-90A6-7CF073C7A722}" type="presOf" srcId="{A925C9DF-497E-DA4C-8DE5-A49BC48B1EF4}" destId="{66D2B9B7-BF51-CB46-B2EB-81DDD858C342}" srcOrd="0" destOrd="0" presId="urn:microsoft.com/office/officeart/2008/layout/AlternatingHexagons"/>
    <dgm:cxn modelId="{1867D7EC-B09A-2641-8DC1-D3A64FEEC28B}" type="presOf" srcId="{0A9C70A9-538C-8942-BF74-E1B6F0FFE200}" destId="{A6EF5330-67B3-D744-82F2-D09E1393B74F}" srcOrd="0" destOrd="0" presId="urn:microsoft.com/office/officeart/2008/layout/AlternatingHexagons"/>
    <dgm:cxn modelId="{0E049B97-D0F8-C64C-80CD-2122C73285DC}" type="presOf" srcId="{F236F780-3B2C-FE49-BB5B-F28F48D906D5}" destId="{E02CA27A-7708-D443-A9DA-E27930341C2C}" srcOrd="0" destOrd="0" presId="urn:microsoft.com/office/officeart/2008/layout/AlternatingHexagons"/>
    <dgm:cxn modelId="{7AF91579-1562-EA4E-820E-02BD1FEAE46B}" srcId="{28225780-616A-8D43-B65F-97EC53704623}" destId="{E67CF113-444B-F941-82A8-7DA3777AD42F}" srcOrd="3" destOrd="0" parTransId="{58253E35-4F6E-E245-B6A3-135C34D5C49E}" sibTransId="{3D2E825E-7939-7D4F-B908-40102371B5E1}"/>
    <dgm:cxn modelId="{2FDAF957-6C22-E44A-87A2-2C3449EA4F4A}" type="presOf" srcId="{41C0FAC2-2AC2-BD47-9885-2A12E307950D}" destId="{3EA83A46-9E35-0146-91D7-EC1044AE363F}" srcOrd="0" destOrd="0" presId="urn:microsoft.com/office/officeart/2008/layout/AlternatingHexagons"/>
    <dgm:cxn modelId="{861E21D2-32EB-D649-BF94-687F65755FD5}" srcId="{28225780-616A-8D43-B65F-97EC53704623}" destId="{0A9C70A9-538C-8942-BF74-E1B6F0FFE200}" srcOrd="0" destOrd="0" parTransId="{C9E91894-4B04-394F-A7AE-72918A3BF9E4}" sibTransId="{F18C9F1C-BB3A-B74B-B9AF-A970E7FF7584}"/>
    <dgm:cxn modelId="{7E70C392-077E-BF4C-8799-0B673157DC80}" srcId="{28225780-616A-8D43-B65F-97EC53704623}" destId="{41C0FAC2-2AC2-BD47-9885-2A12E307950D}" srcOrd="2" destOrd="0" parTransId="{1A446D92-A8B6-AD43-91A8-3E0DEC6FC09F}" sibTransId="{F236F780-3B2C-FE49-BB5B-F28F48D906D5}"/>
    <dgm:cxn modelId="{C39C31EA-4987-0B41-964B-F8CD16F5D7F5}" type="presOf" srcId="{3D2E825E-7939-7D4F-B908-40102371B5E1}" destId="{3DB6E5CF-DFCA-9E41-9C90-9064A78D8C7E}" srcOrd="0" destOrd="0" presId="urn:microsoft.com/office/officeart/2008/layout/AlternatingHexagons"/>
    <dgm:cxn modelId="{97C53508-E79B-4943-8CB6-EA13AD3DED4D}" type="presOf" srcId="{E67CF113-444B-F941-82A8-7DA3777AD42F}" destId="{F328B05B-F2D4-1840-B665-5C003865E18F}" srcOrd="0" destOrd="0" presId="urn:microsoft.com/office/officeart/2008/layout/AlternatingHexagons"/>
    <dgm:cxn modelId="{F2C608F5-A90E-9849-AC73-40B4519D35A6}" type="presParOf" srcId="{DB679423-2A5E-0B4E-B905-9CFFF4D3F690}" destId="{948F5744-5F72-1041-A2EC-89C764F63D6B}" srcOrd="0" destOrd="0" presId="urn:microsoft.com/office/officeart/2008/layout/AlternatingHexagons"/>
    <dgm:cxn modelId="{C5D9F8C9-CF7E-5246-B9AF-8DDA4970EA30}" type="presParOf" srcId="{948F5744-5F72-1041-A2EC-89C764F63D6B}" destId="{A6EF5330-67B3-D744-82F2-D09E1393B74F}" srcOrd="0" destOrd="0" presId="urn:microsoft.com/office/officeart/2008/layout/AlternatingHexagons"/>
    <dgm:cxn modelId="{1108EFF6-8E70-B945-B68B-2830B9B0B3C5}" type="presParOf" srcId="{948F5744-5F72-1041-A2EC-89C764F63D6B}" destId="{6B2BC85E-B539-5540-B290-79CE20BB8F18}" srcOrd="1" destOrd="0" presId="urn:microsoft.com/office/officeart/2008/layout/AlternatingHexagons"/>
    <dgm:cxn modelId="{0AFE7FA4-BFAC-DB40-8631-EFD631DADFEC}" type="presParOf" srcId="{948F5744-5F72-1041-A2EC-89C764F63D6B}" destId="{9FFC3A57-A32E-4841-976C-AC9B5187E591}" srcOrd="2" destOrd="0" presId="urn:microsoft.com/office/officeart/2008/layout/AlternatingHexagons"/>
    <dgm:cxn modelId="{03D7EB0D-8B1A-7744-8010-8782A58388DF}" type="presParOf" srcId="{948F5744-5F72-1041-A2EC-89C764F63D6B}" destId="{237575B9-04EB-5648-B766-67DE11255A21}" srcOrd="3" destOrd="0" presId="urn:microsoft.com/office/officeart/2008/layout/AlternatingHexagons"/>
    <dgm:cxn modelId="{3A2871AC-1EEC-BA48-9A7C-70377CAC61D7}" type="presParOf" srcId="{948F5744-5F72-1041-A2EC-89C764F63D6B}" destId="{0CD052BE-250E-364F-8C6D-87A2794AE23E}" srcOrd="4" destOrd="0" presId="urn:microsoft.com/office/officeart/2008/layout/AlternatingHexagons"/>
    <dgm:cxn modelId="{27BB7257-D1D8-BC4D-BC1F-2094DBFFA72D}" type="presParOf" srcId="{DB679423-2A5E-0B4E-B905-9CFFF4D3F690}" destId="{86A9EF81-00A7-594E-AC27-A265ADBD744A}" srcOrd="1" destOrd="0" presId="urn:microsoft.com/office/officeart/2008/layout/AlternatingHexagons"/>
    <dgm:cxn modelId="{B1808A89-8B31-C44D-94E4-78DC365E3F4F}" type="presParOf" srcId="{DB679423-2A5E-0B4E-B905-9CFFF4D3F690}" destId="{C803A40C-E33F-9743-A959-BE1B46871B37}" srcOrd="2" destOrd="0" presId="urn:microsoft.com/office/officeart/2008/layout/AlternatingHexagons"/>
    <dgm:cxn modelId="{9D3A149F-06E3-5842-A667-A2EAFD60C7D6}" type="presParOf" srcId="{C803A40C-E33F-9743-A959-BE1B46871B37}" destId="{5C98F1DC-B799-BD41-90A2-CA0C4CBC87DD}" srcOrd="0" destOrd="0" presId="urn:microsoft.com/office/officeart/2008/layout/AlternatingHexagons"/>
    <dgm:cxn modelId="{81059A3D-2CEF-804C-B1C1-0D83796151BC}" type="presParOf" srcId="{C803A40C-E33F-9743-A959-BE1B46871B37}" destId="{B7C0AA35-7709-1C49-992F-EF0C36411CA6}" srcOrd="1" destOrd="0" presId="urn:microsoft.com/office/officeart/2008/layout/AlternatingHexagons"/>
    <dgm:cxn modelId="{560686EA-1390-6640-A311-EE05ECCFC3D5}" type="presParOf" srcId="{C803A40C-E33F-9743-A959-BE1B46871B37}" destId="{0C1D8ED9-3678-7244-9F0F-FC204795C8E7}" srcOrd="2" destOrd="0" presId="urn:microsoft.com/office/officeart/2008/layout/AlternatingHexagons"/>
    <dgm:cxn modelId="{1F4210E4-5376-E74C-85A0-EB1BA2931EC6}" type="presParOf" srcId="{C803A40C-E33F-9743-A959-BE1B46871B37}" destId="{0C4ED63E-7E94-504C-9A17-32B2F51E61C8}" srcOrd="3" destOrd="0" presId="urn:microsoft.com/office/officeart/2008/layout/AlternatingHexagons"/>
    <dgm:cxn modelId="{A8362C58-3562-D64E-B2B5-815F2A41954F}" type="presParOf" srcId="{C803A40C-E33F-9743-A959-BE1B46871B37}" destId="{66D2B9B7-BF51-CB46-B2EB-81DDD858C342}" srcOrd="4" destOrd="0" presId="urn:microsoft.com/office/officeart/2008/layout/AlternatingHexagons"/>
    <dgm:cxn modelId="{98F35D87-9E43-C141-A704-070CF6FF7098}" type="presParOf" srcId="{DB679423-2A5E-0B4E-B905-9CFFF4D3F690}" destId="{9047A6FB-CF28-FC44-8A19-D4C849CD1CCC}" srcOrd="3" destOrd="0" presId="urn:microsoft.com/office/officeart/2008/layout/AlternatingHexagons"/>
    <dgm:cxn modelId="{600AC1C8-FC9B-784E-86F8-173110DBF36B}" type="presParOf" srcId="{DB679423-2A5E-0B4E-B905-9CFFF4D3F690}" destId="{41EF6535-7B03-E64E-98D3-B2AD304A35BA}" srcOrd="4" destOrd="0" presId="urn:microsoft.com/office/officeart/2008/layout/AlternatingHexagons"/>
    <dgm:cxn modelId="{89F97D73-52A1-6C4F-968B-474141DEA22D}" type="presParOf" srcId="{41EF6535-7B03-E64E-98D3-B2AD304A35BA}" destId="{3EA83A46-9E35-0146-91D7-EC1044AE363F}" srcOrd="0" destOrd="0" presId="urn:microsoft.com/office/officeart/2008/layout/AlternatingHexagons"/>
    <dgm:cxn modelId="{A09864B2-F7B3-E741-BB58-B31DAF62D523}" type="presParOf" srcId="{41EF6535-7B03-E64E-98D3-B2AD304A35BA}" destId="{29BBBCB0-9E3F-3A48-9D91-7D08F64EBC70}" srcOrd="1" destOrd="0" presId="urn:microsoft.com/office/officeart/2008/layout/AlternatingHexagons"/>
    <dgm:cxn modelId="{7D58FA84-947E-744F-9EA3-421B440CAB44}" type="presParOf" srcId="{41EF6535-7B03-E64E-98D3-B2AD304A35BA}" destId="{0834426F-3607-644E-B4C9-5D01CF6EE6E1}" srcOrd="2" destOrd="0" presId="urn:microsoft.com/office/officeart/2008/layout/AlternatingHexagons"/>
    <dgm:cxn modelId="{BDC85B61-32AB-B041-8BA3-2B9DBFB1944A}" type="presParOf" srcId="{41EF6535-7B03-E64E-98D3-B2AD304A35BA}" destId="{A15ED33A-3650-6249-AF5E-4FE391CB41EC}" srcOrd="3" destOrd="0" presId="urn:microsoft.com/office/officeart/2008/layout/AlternatingHexagons"/>
    <dgm:cxn modelId="{1F100FE5-13A1-A242-839F-02C7261B1947}" type="presParOf" srcId="{41EF6535-7B03-E64E-98D3-B2AD304A35BA}" destId="{E02CA27A-7708-D443-A9DA-E27930341C2C}" srcOrd="4" destOrd="0" presId="urn:microsoft.com/office/officeart/2008/layout/AlternatingHexagons"/>
    <dgm:cxn modelId="{BB8819B7-EBB5-714E-BEB0-BD0892AC1F5C}" type="presParOf" srcId="{DB679423-2A5E-0B4E-B905-9CFFF4D3F690}" destId="{3661EA23-D181-DF45-998B-E62C37C1AB84}" srcOrd="5" destOrd="0" presId="urn:microsoft.com/office/officeart/2008/layout/AlternatingHexagons"/>
    <dgm:cxn modelId="{152EBFBF-1C74-AC44-8707-9960652540DB}" type="presParOf" srcId="{DB679423-2A5E-0B4E-B905-9CFFF4D3F690}" destId="{D6850C2B-3AB3-D449-BBC3-FBA72C1228A2}" srcOrd="6" destOrd="0" presId="urn:microsoft.com/office/officeart/2008/layout/AlternatingHexagons"/>
    <dgm:cxn modelId="{EF70DFF2-5758-1C4D-97DC-74F48877B0CF}" type="presParOf" srcId="{D6850C2B-3AB3-D449-BBC3-FBA72C1228A2}" destId="{F328B05B-F2D4-1840-B665-5C003865E18F}" srcOrd="0" destOrd="0" presId="urn:microsoft.com/office/officeart/2008/layout/AlternatingHexagons"/>
    <dgm:cxn modelId="{92C817A5-03EB-974C-99EF-1D9D063537B6}" type="presParOf" srcId="{D6850C2B-3AB3-D449-BBC3-FBA72C1228A2}" destId="{D56AA48C-FCFD-E944-ABAE-57C62E508D10}" srcOrd="1" destOrd="0" presId="urn:microsoft.com/office/officeart/2008/layout/AlternatingHexagons"/>
    <dgm:cxn modelId="{08CC2EAF-4C46-A04B-B6F3-889CE0804858}" type="presParOf" srcId="{D6850C2B-3AB3-D449-BBC3-FBA72C1228A2}" destId="{3EE60F78-90F5-F64D-AA34-32EBDC5692E7}" srcOrd="2" destOrd="0" presId="urn:microsoft.com/office/officeart/2008/layout/AlternatingHexagons"/>
    <dgm:cxn modelId="{F36EC632-7D30-B742-B350-EC3755CE8980}" type="presParOf" srcId="{D6850C2B-3AB3-D449-BBC3-FBA72C1228A2}" destId="{1BA32E43-5126-D34C-996D-07C8BEB8CFA7}" srcOrd="3" destOrd="0" presId="urn:microsoft.com/office/officeart/2008/layout/AlternatingHexagons"/>
    <dgm:cxn modelId="{45168EF7-CBAE-FD4D-84C7-D771F8E2B2FE}" type="presParOf" srcId="{D6850C2B-3AB3-D449-BBC3-FBA72C1228A2}" destId="{3DB6E5CF-DFCA-9E41-9C90-9064A78D8C7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F5330-67B3-D744-82F2-D09E1393B74F}">
      <dsp:nvSpPr>
        <dsp:cNvPr id="0" name=""/>
        <dsp:cNvSpPr/>
      </dsp:nvSpPr>
      <dsp:spPr>
        <a:xfrm rot="5400000">
          <a:off x="2682155" y="712611"/>
          <a:ext cx="1761563" cy="1532559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2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Avenir Heavy"/>
            <a:cs typeface="Avenir Heavy"/>
          </a:endParaRPr>
        </a:p>
      </dsp:txBody>
      <dsp:txXfrm rot="-5400000">
        <a:off x="3035481" y="872619"/>
        <a:ext cx="1054911" cy="1212543"/>
      </dsp:txXfrm>
    </dsp:sp>
    <dsp:sp modelId="{6B2BC85E-B539-5540-B290-79CE20BB8F18}">
      <dsp:nvSpPr>
        <dsp:cNvPr id="0" name=""/>
        <dsp:cNvSpPr/>
      </dsp:nvSpPr>
      <dsp:spPr>
        <a:xfrm>
          <a:off x="4375722" y="950423"/>
          <a:ext cx="1965904" cy="1056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052BE-250E-364F-8C6D-87A2794AE23E}">
      <dsp:nvSpPr>
        <dsp:cNvPr id="0" name=""/>
        <dsp:cNvSpPr/>
      </dsp:nvSpPr>
      <dsp:spPr>
        <a:xfrm rot="5400000">
          <a:off x="1026991" y="712611"/>
          <a:ext cx="1761563" cy="1532559"/>
        </a:xfrm>
        <a:prstGeom prst="hexagon">
          <a:avLst>
            <a:gd name="adj" fmla="val 25000"/>
            <a:gd name="vf" fmla="val 115470"/>
          </a:avLst>
        </a:prstGeom>
        <a:solidFill>
          <a:srgbClr val="A0A5B8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Avenir Heavy"/>
            <a:cs typeface="Avenir Heavy"/>
          </a:endParaRPr>
        </a:p>
      </dsp:txBody>
      <dsp:txXfrm rot="-5400000">
        <a:off x="1380317" y="872619"/>
        <a:ext cx="1054911" cy="1212543"/>
      </dsp:txXfrm>
    </dsp:sp>
    <dsp:sp modelId="{5C98F1DC-B799-BD41-90A2-CA0C4CBC87DD}">
      <dsp:nvSpPr>
        <dsp:cNvPr id="0" name=""/>
        <dsp:cNvSpPr/>
      </dsp:nvSpPr>
      <dsp:spPr>
        <a:xfrm rot="5400000">
          <a:off x="1851402" y="2207826"/>
          <a:ext cx="1761563" cy="153255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4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Avenir Heavy"/>
            <a:cs typeface="Avenir Heavy"/>
          </a:endParaRPr>
        </a:p>
      </dsp:txBody>
      <dsp:txXfrm rot="-5400000">
        <a:off x="2204728" y="2367834"/>
        <a:ext cx="1054911" cy="1212543"/>
      </dsp:txXfrm>
    </dsp:sp>
    <dsp:sp modelId="{B7C0AA35-7709-1C49-992F-EF0C36411CA6}">
      <dsp:nvSpPr>
        <dsp:cNvPr id="0" name=""/>
        <dsp:cNvSpPr/>
      </dsp:nvSpPr>
      <dsp:spPr>
        <a:xfrm>
          <a:off x="0" y="2445637"/>
          <a:ext cx="1902488" cy="1056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D2B9B7-BF51-CB46-B2EB-81DDD858C342}">
      <dsp:nvSpPr>
        <dsp:cNvPr id="0" name=""/>
        <dsp:cNvSpPr/>
      </dsp:nvSpPr>
      <dsp:spPr>
        <a:xfrm rot="5400000">
          <a:off x="3506567" y="2207826"/>
          <a:ext cx="1761563" cy="1532559"/>
        </a:xfrm>
        <a:prstGeom prst="hexagon">
          <a:avLst>
            <a:gd name="adj" fmla="val 25000"/>
            <a:gd name="vf" fmla="val 11547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5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Avenir Heavy"/>
            <a:cs typeface="Avenir Heavy"/>
          </a:endParaRPr>
        </a:p>
      </dsp:txBody>
      <dsp:txXfrm rot="-5400000">
        <a:off x="3859893" y="2367834"/>
        <a:ext cx="1054911" cy="1212543"/>
      </dsp:txXfrm>
    </dsp:sp>
    <dsp:sp modelId="{3EA83A46-9E35-0146-91D7-EC1044AE363F}">
      <dsp:nvSpPr>
        <dsp:cNvPr id="0" name=""/>
        <dsp:cNvSpPr/>
      </dsp:nvSpPr>
      <dsp:spPr>
        <a:xfrm rot="5400000">
          <a:off x="2682155" y="3703041"/>
          <a:ext cx="1761563" cy="153255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6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Avenir Heavy"/>
            <a:cs typeface="Avenir Heavy"/>
          </a:endParaRPr>
        </a:p>
      </dsp:txBody>
      <dsp:txXfrm rot="-5400000">
        <a:off x="3035481" y="3863049"/>
        <a:ext cx="1054911" cy="1212543"/>
      </dsp:txXfrm>
    </dsp:sp>
    <dsp:sp modelId="{29BBBCB0-9E3F-3A48-9D91-7D08F64EBC70}">
      <dsp:nvSpPr>
        <dsp:cNvPr id="0" name=""/>
        <dsp:cNvSpPr/>
      </dsp:nvSpPr>
      <dsp:spPr>
        <a:xfrm>
          <a:off x="4375722" y="3940852"/>
          <a:ext cx="1965904" cy="1056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2CA27A-7708-D443-A9DA-E27930341C2C}">
      <dsp:nvSpPr>
        <dsp:cNvPr id="0" name=""/>
        <dsp:cNvSpPr/>
      </dsp:nvSpPr>
      <dsp:spPr>
        <a:xfrm rot="5400000">
          <a:off x="1026991" y="3703041"/>
          <a:ext cx="1761563" cy="1532559"/>
        </a:xfrm>
        <a:prstGeom prst="hexagon">
          <a:avLst>
            <a:gd name="adj" fmla="val 25000"/>
            <a:gd name="vf" fmla="val 11547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2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Avenir Heavy"/>
            <a:cs typeface="Avenir Heavy"/>
          </a:endParaRPr>
        </a:p>
      </dsp:txBody>
      <dsp:txXfrm rot="-5400000">
        <a:off x="1380317" y="3863049"/>
        <a:ext cx="1054911" cy="1212543"/>
      </dsp:txXfrm>
    </dsp:sp>
    <dsp:sp modelId="{F328B05B-F2D4-1840-B665-5C003865E18F}">
      <dsp:nvSpPr>
        <dsp:cNvPr id="0" name=""/>
        <dsp:cNvSpPr/>
      </dsp:nvSpPr>
      <dsp:spPr>
        <a:xfrm rot="5400000">
          <a:off x="1851402" y="5198256"/>
          <a:ext cx="1761563" cy="153255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5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Avenir Heavy"/>
            <a:cs typeface="Avenir Heavy"/>
          </a:endParaRPr>
        </a:p>
      </dsp:txBody>
      <dsp:txXfrm rot="-5400000">
        <a:off x="2204728" y="5358264"/>
        <a:ext cx="1054911" cy="1212543"/>
      </dsp:txXfrm>
    </dsp:sp>
    <dsp:sp modelId="{D56AA48C-FCFD-E944-ABAE-57C62E508D10}">
      <dsp:nvSpPr>
        <dsp:cNvPr id="0" name=""/>
        <dsp:cNvSpPr/>
      </dsp:nvSpPr>
      <dsp:spPr>
        <a:xfrm>
          <a:off x="0" y="5436067"/>
          <a:ext cx="1902488" cy="1056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B6E5CF-DFCA-9E41-9C90-9064A78D8C7E}">
      <dsp:nvSpPr>
        <dsp:cNvPr id="0" name=""/>
        <dsp:cNvSpPr/>
      </dsp:nvSpPr>
      <dsp:spPr>
        <a:xfrm rot="5400000">
          <a:off x="3506567" y="5198256"/>
          <a:ext cx="1761563" cy="1532559"/>
        </a:xfrm>
        <a:prstGeom prst="hexagon">
          <a:avLst>
            <a:gd name="adj" fmla="val 25000"/>
            <a:gd name="vf" fmla="val 115470"/>
          </a:avLst>
        </a:prstGeom>
        <a:solidFill>
          <a:srgbClr val="A0A5B8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4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Avenir Heavy"/>
            <a:cs typeface="Avenir Heavy"/>
          </a:endParaRPr>
        </a:p>
      </dsp:txBody>
      <dsp:txXfrm rot="-5400000">
        <a:off x="3859893" y="5358264"/>
        <a:ext cx="1054911" cy="12125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70E3F-DF8C-1A43-95FF-C236577DE4F8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2A6E5-4F50-3C4A-A445-EC0E8B209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25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2A6E5-4F50-3C4A-A445-EC0E8B2090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24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2A6E5-4F50-3C4A-A445-EC0E8B2090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24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2A6E5-4F50-3C4A-A445-EC0E8B2090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24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8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6BD-4D7A-534D-9F98-A2301C4075B6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1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81F34B-93B4-BA40-9BC1-D5F153ED301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6BD-4D7A-534D-9F98-A2301C4075B6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F34B-93B4-BA40-9BC1-D5F153ED301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8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2"/>
            <a:ext cx="457200" cy="441325"/>
          </a:xfrm>
        </p:spPr>
        <p:txBody>
          <a:bodyPr/>
          <a:lstStyle/>
          <a:p>
            <a:fld id="{F581F34B-93B4-BA40-9BC1-D5F153ED301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6BD-4D7A-534D-9F98-A2301C4075B6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2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6BD-4D7A-534D-9F98-A2301C4075B6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3"/>
            <a:ext cx="457200" cy="441325"/>
          </a:xfrm>
        </p:spPr>
        <p:txBody>
          <a:bodyPr/>
          <a:lstStyle/>
          <a:p>
            <a:fld id="{F581F34B-93B4-BA40-9BC1-D5F153ED301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8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6BD-4D7A-534D-9F98-A2301C4075B6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1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81F34B-93B4-BA40-9BC1-D5F153ED301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15216BD-4D7A-534D-9F98-A2301C4075B6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F34B-93B4-BA40-9BC1-D5F153ED301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2" y="1575653"/>
            <a:ext cx="8921" cy="481955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6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2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6BD-4D7A-534D-9F98-A2301C4075B6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4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7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581F34B-93B4-BA40-9BC1-D5F153ED301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6BD-4D7A-534D-9F98-A2301C4075B6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1"/>
            <a:ext cx="457200" cy="441325"/>
          </a:xfrm>
        </p:spPr>
        <p:txBody>
          <a:bodyPr/>
          <a:lstStyle/>
          <a:p>
            <a:fld id="{F581F34B-93B4-BA40-9BC1-D5F153ED3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8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6BD-4D7A-534D-9F98-A2301C4075B6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81F34B-93B4-BA40-9BC1-D5F153ED3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9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81F34B-93B4-BA40-9BC1-D5F153ED301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6BD-4D7A-534D-9F98-A2301C4075B6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9"/>
            <a:ext cx="457200" cy="441325"/>
          </a:xfrm>
        </p:spPr>
        <p:txBody>
          <a:bodyPr/>
          <a:lstStyle/>
          <a:p>
            <a:fld id="{F581F34B-93B4-BA40-9BC1-D5F153ED301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15216BD-4D7A-534D-9F98-A2301C4075B6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15216BD-4D7A-534D-9F98-A2301C4075B6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4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5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81F34B-93B4-BA40-9BC1-D5F153ED301D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wrong with Arnstein?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Not contingent: </a:t>
            </a:r>
          </a:p>
          <a:p>
            <a:pPr lvl="1"/>
            <a:r>
              <a:rPr lang="en-US"/>
              <a:t>Ladder states that “citizen control” is best </a:t>
            </a:r>
            <a:r>
              <a:rPr lang="mr-IN"/>
              <a:t>–</a:t>
            </a:r>
            <a:r>
              <a:rPr lang="en-US"/>
              <a:t> always, in every situation?</a:t>
            </a:r>
          </a:p>
          <a:p>
            <a:pPr lvl="1"/>
            <a:r>
              <a:rPr lang="en-US"/>
              <a:t>Not (usually) possible under current law</a:t>
            </a:r>
          </a:p>
          <a:p>
            <a:r>
              <a:rPr lang="en-US"/>
              <a:t>Muddled:</a:t>
            </a:r>
          </a:p>
          <a:p>
            <a:pPr lvl="1"/>
            <a:r>
              <a:rPr lang="en-US"/>
              <a:t>Mixes approaches that are never ok with approaches that are ok in some circumstances</a:t>
            </a:r>
          </a:p>
          <a:p>
            <a:pPr lvl="1"/>
            <a:r>
              <a:rPr lang="en-US"/>
              <a:t>Informing is necessary </a:t>
            </a:r>
            <a:r>
              <a:rPr lang="mr-IN"/>
              <a:t>–</a:t>
            </a:r>
            <a:r>
              <a:rPr lang="en-US"/>
              <a:t> Manipulating is not ok</a:t>
            </a:r>
          </a:p>
          <a:p>
            <a:r>
              <a:rPr lang="en-US"/>
              <a:t>Not fine-grained enough:</a:t>
            </a:r>
          </a:p>
          <a:p>
            <a:pPr lvl="1"/>
            <a:r>
              <a:rPr lang="en-US"/>
              <a:t>For planners, doesn’t give enough guidance about varieties of participation</a:t>
            </a:r>
          </a:p>
        </p:txBody>
      </p:sp>
    </p:spTree>
    <p:extLst>
      <p:ext uri="{BB962C8B-B14F-4D97-AF65-F5344CB8AC3E}">
        <p14:creationId xmlns:p14="http://schemas.microsoft.com/office/powerpoint/2010/main" val="1989367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King, Feltey, Susel 1998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A later article presented a contrast of just 2 types of participation: Unauthentic or Authentic</a:t>
            </a:r>
          </a:p>
        </p:txBody>
      </p:sp>
      <p:pic>
        <p:nvPicPr>
          <p:cNvPr id="4" name="Picture 3" descr="KingFelteySusel1998_CurrentP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00912"/>
            <a:ext cx="4572000" cy="3313471"/>
          </a:xfrm>
          <a:prstGeom prst="rect">
            <a:avLst/>
          </a:prstGeom>
        </p:spPr>
      </p:pic>
      <p:pic>
        <p:nvPicPr>
          <p:cNvPr id="5" name="Picture 4" descr="KingFelteySusel1998_AuthenticPa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535613"/>
            <a:ext cx="4572000" cy="323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39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King, Feltey, Susel 1998</a:t>
            </a:r>
          </a:p>
        </p:txBody>
      </p:sp>
      <p:pic>
        <p:nvPicPr>
          <p:cNvPr id="6" name="Content Placeholder 5" descr="KingFelteySusel1998_Table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96" b="-10996"/>
          <a:stretch>
            <a:fillRect/>
          </a:stretch>
        </p:blipFill>
        <p:spPr>
          <a:xfrm>
            <a:off x="0" y="1527048"/>
            <a:ext cx="9144000" cy="4916129"/>
          </a:xfrm>
        </p:spPr>
      </p:pic>
    </p:spTree>
    <p:extLst>
      <p:ext uri="{BB962C8B-B14F-4D97-AF65-F5344CB8AC3E}">
        <p14:creationId xmlns:p14="http://schemas.microsoft.com/office/powerpoint/2010/main" val="3752476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3941996"/>
              </p:ext>
            </p:extLst>
          </p:nvPr>
        </p:nvGraphicFramePr>
        <p:xfrm>
          <a:off x="3538973" y="-427809"/>
          <a:ext cx="6341627" cy="7443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5851138" y="633676"/>
            <a:ext cx="24940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>
                <a:latin typeface="Avenir Heavy"/>
                <a:cs typeface="Avenir Heavy"/>
              </a:rPr>
              <a:t>Manipulative: Predetermined outcome</a:t>
            </a:r>
          </a:p>
        </p:txBody>
      </p:sp>
      <p:sp>
        <p:nvSpPr>
          <p:cNvPr id="4" name="Rectangle 3"/>
          <p:cNvSpPr/>
          <p:nvPr/>
        </p:nvSpPr>
        <p:spPr>
          <a:xfrm>
            <a:off x="5439195" y="2077173"/>
            <a:ext cx="17097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>
                <a:latin typeface="Avenir Heavy"/>
                <a:cs typeface="Avenir Heavy"/>
              </a:rPr>
              <a:t>Fake: Check-the-box input has no impact on outcome</a:t>
            </a:r>
          </a:p>
        </p:txBody>
      </p:sp>
      <p:sp>
        <p:nvSpPr>
          <p:cNvPr id="5" name="Rectangle 4"/>
          <p:cNvSpPr/>
          <p:nvPr/>
        </p:nvSpPr>
        <p:spPr>
          <a:xfrm>
            <a:off x="6318855" y="3554011"/>
            <a:ext cx="15043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>
                <a:solidFill>
                  <a:schemeClr val="bg1"/>
                </a:solidFill>
                <a:latin typeface="Avenir Heavy"/>
                <a:cs typeface="Avenir Heavy"/>
              </a:rPr>
              <a:t>Emergent: Planner-Focused</a:t>
            </a:r>
          </a:p>
        </p:txBody>
      </p:sp>
      <p:sp>
        <p:nvSpPr>
          <p:cNvPr id="6" name="Rectangle 5"/>
          <p:cNvSpPr/>
          <p:nvPr/>
        </p:nvSpPr>
        <p:spPr>
          <a:xfrm>
            <a:off x="5501404" y="4993202"/>
            <a:ext cx="15851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>
                <a:solidFill>
                  <a:schemeClr val="bg1"/>
                </a:solidFill>
                <a:latin typeface="Avenir Heavy"/>
                <a:cs typeface="Avenir Heavy"/>
              </a:rPr>
              <a:t>Emergent: Participant Focused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01752" y="228599"/>
            <a:ext cx="3965448" cy="2925791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/>
              <a:t>What I found in my dissertation interviews with planners:</a:t>
            </a:r>
          </a:p>
          <a:p>
            <a:r>
              <a:rPr lang="en-US" sz="3600" b="1"/>
              <a:t>Varieties of public participation</a:t>
            </a:r>
          </a:p>
        </p:txBody>
      </p:sp>
    </p:spTree>
    <p:extLst>
      <p:ext uri="{BB962C8B-B14F-4D97-AF65-F5344CB8AC3E}">
        <p14:creationId xmlns:p14="http://schemas.microsoft.com/office/powerpoint/2010/main" val="306240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01404" y="4993202"/>
            <a:ext cx="15851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>
                <a:solidFill>
                  <a:schemeClr val="bg1"/>
                </a:solidFill>
                <a:latin typeface="Avenir Heavy"/>
                <a:cs typeface="Avenir Heavy"/>
              </a:rPr>
              <a:t>Emergent: Participant Focused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01752" y="228599"/>
            <a:ext cx="8613648" cy="1536701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/>
              <a:t>Varieties of public participation</a:t>
            </a:r>
          </a:p>
          <a:p>
            <a:r>
              <a:rPr lang="en-US" sz="3600"/>
              <a:t>Emergent: Participant Focused</a:t>
            </a:r>
          </a:p>
        </p:txBody>
      </p:sp>
      <p:pic>
        <p:nvPicPr>
          <p:cNvPr id="8" name="Picture 7" descr="PP_EmergantParticipantFocus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5300"/>
            <a:ext cx="9144000" cy="453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80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01404" y="4993202"/>
            <a:ext cx="15851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>
                <a:solidFill>
                  <a:schemeClr val="bg1"/>
                </a:solidFill>
                <a:latin typeface="Avenir Heavy"/>
                <a:cs typeface="Avenir Heavy"/>
              </a:rPr>
              <a:t>Emergent: Participant Focused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01752" y="228599"/>
            <a:ext cx="8613648" cy="1536701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/>
              <a:t>Varieties of public participation</a:t>
            </a:r>
          </a:p>
          <a:p>
            <a:r>
              <a:rPr lang="en-US" sz="3600"/>
              <a:t>Emergent: Planner Focused</a:t>
            </a:r>
          </a:p>
        </p:txBody>
      </p:sp>
      <p:pic>
        <p:nvPicPr>
          <p:cNvPr id="2" name="Picture 1" descr="PP_EmergentPlannerFocus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2836"/>
            <a:ext cx="9144000" cy="44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42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01404" y="4993202"/>
            <a:ext cx="15851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>
                <a:solidFill>
                  <a:schemeClr val="bg1"/>
                </a:solidFill>
                <a:latin typeface="Avenir Heavy"/>
                <a:cs typeface="Avenir Heavy"/>
              </a:rPr>
              <a:t>Emergent: Participant Focused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01752" y="228599"/>
            <a:ext cx="8613648" cy="1536701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/>
              <a:t>Varieties of public participation</a:t>
            </a:r>
          </a:p>
          <a:p>
            <a:r>
              <a:rPr lang="en-US" sz="3600"/>
              <a:t>Fake: No Impact</a:t>
            </a:r>
          </a:p>
        </p:txBody>
      </p:sp>
      <p:pic>
        <p:nvPicPr>
          <p:cNvPr id="3" name="Picture 2" descr="PP_Fak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7185"/>
            <a:ext cx="9144000" cy="532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79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01404" y="4993202"/>
            <a:ext cx="15851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>
                <a:solidFill>
                  <a:schemeClr val="bg1"/>
                </a:solidFill>
                <a:latin typeface="Avenir Heavy"/>
                <a:cs typeface="Avenir Heavy"/>
              </a:rPr>
              <a:t>Emergent: Participant Focused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01752" y="228599"/>
            <a:ext cx="8613648" cy="1536701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/>
              <a:t>Varieties of public participation</a:t>
            </a:r>
          </a:p>
          <a:p>
            <a:r>
              <a:rPr lang="en-US" sz="3600"/>
              <a:t>Manipulative</a:t>
            </a:r>
          </a:p>
        </p:txBody>
      </p:sp>
      <p:pic>
        <p:nvPicPr>
          <p:cNvPr id="2" name="Picture 1" descr="PP_Manipulativ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9006"/>
            <a:ext cx="9144000" cy="512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858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5416</TotalTime>
  <Words>189</Words>
  <Application>Microsoft Macintosh PowerPoint</Application>
  <PresentationFormat>On-screen Show (4:3)</PresentationFormat>
  <Paragraphs>33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Civic</vt:lpstr>
      <vt:lpstr>What’s wrong with Arnstein?</vt:lpstr>
      <vt:lpstr>King, Feltey, Susel 1998</vt:lpstr>
      <vt:lpstr>King, Feltey, Susel 1998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Hurley-Franks &amp; Associates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Managers’ Choice of the Intensity of Public Participation Methods in Policymaking</dc:title>
  <dc:creator>Jennifer Hurley</dc:creator>
  <cp:lastModifiedBy>Jennifer Hurley</cp:lastModifiedBy>
  <cp:revision>162</cp:revision>
  <cp:lastPrinted>2020-08-20T20:35:19Z</cp:lastPrinted>
  <dcterms:created xsi:type="dcterms:W3CDTF">2016-02-25T14:01:58Z</dcterms:created>
  <dcterms:modified xsi:type="dcterms:W3CDTF">2020-10-12T13:28:04Z</dcterms:modified>
</cp:coreProperties>
</file>