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93EEC-1730-3044-A02B-2E48C2745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44F8A-5AB5-C740-83FB-0BF68B938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0FE0D-341E-0540-B9C9-5AEB32A2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8F331-269C-1449-9DAA-884C29CE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45BC-00BB-E445-896F-5EFF2E1E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F8FC-D067-A144-B0C3-30E3EF8C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59B06-C7A7-4B49-BC02-0F1F74F9D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E594A-F1B2-1D4A-B2DE-80BAC32F7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0EA52-2CD1-0449-9F97-5A02D19D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F1197-9C31-664A-9B60-FF448EA8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EB46C-3083-DF45-B828-D3C6E7B78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23128-3004-524B-800E-C8BCBDAEC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D6F2C-992A-B448-8AA3-52A46B55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36797-1E0D-D64F-8B4A-B62C72F71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89BF-6D07-F142-AEC8-ED91FD5E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2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2041-1F91-7043-AF7A-9971BBBF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6E956-4CB4-4C4A-AC7D-ABA9B90B8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F787A-2F80-5443-9039-58511EA7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469E3-4631-7348-A2AD-85ACA518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E923B-9144-464B-8767-4989BA19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7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09AD0-FE63-6F4E-8BC0-1B60A31B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DE521-28AD-E640-8293-795978B08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3473-00A5-6F47-ABD6-50D8C095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0E96E-5032-A648-826A-8517961FD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0E53C-4376-EC49-A348-381D1414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8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DD25-BA6C-7C44-A57A-073AF1B5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62AE6-2768-084B-BF31-FB5393DB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85913-0D79-224F-8D54-A2DF08D9E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ACEC8-B383-844D-81C2-5FF14849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01DDB-2968-E546-BA85-80187B24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74F9F-1380-FB4F-964D-CAD0EF9A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0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9EF3F-89D1-D64F-A507-3E3C86B8A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FBD6-1150-874E-9143-F678CA73E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CDD2F-8876-9A4B-8EE8-D17AC2046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86DBB-830C-214A-8F11-13967A9DD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454EF-C925-124D-92B4-C4AE5A7BD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3C983-C499-6B42-8DB9-699D29F63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C11BD-7834-1143-8473-00CF0999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29EF4-7875-574A-A1C8-290C71F6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21DAB-ACFA-E14E-B79A-34038946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3039B-9003-FE4B-B681-9F01B5E3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B6A7F-F02C-1345-9252-96A550F61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0BAF3-DF20-0847-BAF8-6A79120F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3F060-D25B-5F43-AB35-C61290D0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3D536-3608-9C42-BACB-126FB2CB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D71-11EB-984C-A008-7C7E6816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335B-2813-BA41-94E7-B886C35D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86F44-F46B-A540-977C-F19124A6A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BBDC2-627E-1147-ADF0-D9E73CF4F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A9C497-F606-614F-A336-3C933BA9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15D69-54C8-4F45-B52C-5DED5DD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BEFC7-F434-064B-B1F2-35625DC83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9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9CB7-75D9-7947-80B4-E0ABD2DD0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93FDD-2521-E445-A50A-D76FCFA9D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4CA6E-1D1C-0C46-BE8A-6C113E903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24E42-D935-BA4D-B715-129410CB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FA5D3-FDA5-624E-88F9-A289F0BE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807BB-5731-6146-99AB-341008F1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72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60BF7-2288-7D4B-AFAF-3F5BD2E6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71CDA-281A-E24A-8D9C-7588E030A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68933-BD06-064F-9790-51BA81E5B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077B4-3C06-C144-9FF2-26ABB647A099}" type="datetimeFigureOut">
              <a:rPr lang="en-US" smtClean="0"/>
              <a:t>10/15/20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C0BA-AB72-1046-A7E8-D168CAF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D79EA-6A9B-1D4C-AB4D-7BE9A08D6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F440-FE51-1A4A-AAA4-CCE5EC8CC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2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tiff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FA3BD4-68D2-B945-82A4-AA7D4D88EECB}"/>
              </a:ext>
            </a:extLst>
          </p:cNvPr>
          <p:cNvSpPr txBox="1"/>
          <p:nvPr/>
        </p:nvSpPr>
        <p:spPr>
          <a:xfrm>
            <a:off x="690562" y="485394"/>
            <a:ext cx="1150143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15.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Erklärung</a:t>
            </a:r>
            <a:r>
              <a:rPr lang="en-US" sz="2400" dirty="0"/>
              <a:t> </a:t>
            </a:r>
            <a:r>
              <a:rPr lang="en-US" sz="2400" dirty="0" err="1"/>
              <a:t>heute</a:t>
            </a:r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Vokabeln</a:t>
            </a:r>
            <a:r>
              <a:rPr lang="en-US" sz="2400" dirty="0"/>
              <a:t>  </a:t>
            </a:r>
          </a:p>
          <a:p>
            <a:r>
              <a:rPr lang="en-US" sz="2400" dirty="0"/>
              <a:t>-Heidelberg und Mannheim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Hausaufgaben</a:t>
            </a:r>
            <a:r>
              <a:rPr lang="en-US" sz="2400" dirty="0"/>
              <a:t>: </a:t>
            </a:r>
          </a:p>
          <a:p>
            <a:r>
              <a:rPr lang="en-US" sz="2400" dirty="0"/>
              <a:t>4,2 und 5,1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r>
              <a:rPr lang="en-US" sz="2400" dirty="0"/>
              <a:t>In Moodle: </a:t>
            </a:r>
            <a:r>
              <a:rPr lang="en-US" sz="2400" dirty="0" err="1"/>
              <a:t>Arbeitsblatt</a:t>
            </a:r>
            <a:r>
              <a:rPr lang="en-US" sz="2400" dirty="0"/>
              <a:t> 15.10 [contains 23, 26, 27, 29] from the book </a:t>
            </a:r>
          </a:p>
          <a:p>
            <a:r>
              <a:rPr lang="en-US" sz="2400" dirty="0"/>
              <a:t>MindTap: 48, 49, 50, 51, 52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D1A8DD-0A6F-4C46-B751-A6F1F4D50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5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32"/>
    </mc:Choice>
    <mc:Fallback>
      <p:transition spd="slow" advTm="108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8B778-6F01-234A-BD37-16DD47F18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523" y="1930400"/>
            <a:ext cx="4943977" cy="3923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98C107-0B5D-3D42-A75B-FC062A968772}"/>
              </a:ext>
            </a:extLst>
          </p:cNvPr>
          <p:cNvSpPr txBox="1"/>
          <p:nvPr/>
        </p:nvSpPr>
        <p:spPr>
          <a:xfrm>
            <a:off x="1938528" y="292608"/>
            <a:ext cx="896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Die </a:t>
            </a:r>
            <a:r>
              <a:rPr lang="en-US" sz="3600" dirty="0" err="1"/>
              <a:t>Orientierungen</a:t>
            </a:r>
            <a:r>
              <a:rPr lang="en-US" sz="3600" dirty="0"/>
              <a:t>/Die </a:t>
            </a:r>
            <a:r>
              <a:rPr lang="en-US" sz="3600" dirty="0" err="1"/>
              <a:t>Richtungen</a:t>
            </a:r>
            <a:r>
              <a:rPr lang="en-US" sz="36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70E29-0806-344C-A8E8-AFB30638881E}"/>
              </a:ext>
            </a:extLst>
          </p:cNvPr>
          <p:cNvSpPr txBox="1"/>
          <p:nvPr/>
        </p:nvSpPr>
        <p:spPr>
          <a:xfrm>
            <a:off x="5254752" y="1231392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Norden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3B4B1-6F69-5D46-8D08-CA1E5C9EE64E}"/>
              </a:ext>
            </a:extLst>
          </p:cNvPr>
          <p:cNvSpPr txBox="1"/>
          <p:nvPr/>
        </p:nvSpPr>
        <p:spPr>
          <a:xfrm>
            <a:off x="8644128" y="3742944"/>
            <a:ext cx="2023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Osten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9D1C3-150E-AB4D-97E7-436908535175}"/>
              </a:ext>
            </a:extLst>
          </p:cNvPr>
          <p:cNvSpPr txBox="1"/>
          <p:nvPr/>
        </p:nvSpPr>
        <p:spPr>
          <a:xfrm>
            <a:off x="5352288" y="6096000"/>
            <a:ext cx="240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Süden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BA394-9783-BF4C-8A68-A1951E31ACCD}"/>
              </a:ext>
            </a:extLst>
          </p:cNvPr>
          <p:cNvSpPr txBox="1"/>
          <p:nvPr/>
        </p:nvSpPr>
        <p:spPr>
          <a:xfrm>
            <a:off x="1280160" y="3645408"/>
            <a:ext cx="199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Westen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6A5F5-1928-314D-8DCC-A27A4F8E8150}"/>
              </a:ext>
            </a:extLst>
          </p:cNvPr>
          <p:cNvSpPr txBox="1"/>
          <p:nvPr/>
        </p:nvSpPr>
        <p:spPr>
          <a:xfrm rot="1883755">
            <a:off x="8336775" y="5336864"/>
            <a:ext cx="215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Südosten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A8074-FABB-9E4C-A790-1DC958A5928C}"/>
              </a:ext>
            </a:extLst>
          </p:cNvPr>
          <p:cNvSpPr txBox="1"/>
          <p:nvPr/>
        </p:nvSpPr>
        <p:spPr>
          <a:xfrm rot="20339967">
            <a:off x="8489176" y="2151988"/>
            <a:ext cx="185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Nordosten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19D2C-FD66-F646-B480-2BBEBA5E4BA6}"/>
              </a:ext>
            </a:extLst>
          </p:cNvPr>
          <p:cNvSpPr txBox="1"/>
          <p:nvPr/>
        </p:nvSpPr>
        <p:spPr>
          <a:xfrm rot="20019801">
            <a:off x="1442934" y="5438693"/>
            <a:ext cx="188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Südwesten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C5FC-D3D7-C046-9C33-F9C61B504174}"/>
              </a:ext>
            </a:extLst>
          </p:cNvPr>
          <p:cNvSpPr txBox="1"/>
          <p:nvPr/>
        </p:nvSpPr>
        <p:spPr>
          <a:xfrm rot="1695445">
            <a:off x="1974581" y="1706049"/>
            <a:ext cx="237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der </a:t>
            </a:r>
            <a:r>
              <a:rPr lang="en-US" sz="2400" dirty="0" err="1"/>
              <a:t>Nordwesten</a:t>
            </a:r>
            <a:endParaRPr lang="en-US" sz="24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0CA0826-881F-9748-9922-3B74E7719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2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19"/>
    </mc:Choice>
    <mc:Fallback>
      <p:transition spd="slow" advTm="5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0A46D-AABB-4944-8D0F-D881FDF76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48" y="493013"/>
            <a:ext cx="6173216" cy="615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F51E8-1265-4541-ADCD-4656ED64CE81}"/>
              </a:ext>
            </a:extLst>
          </p:cNvPr>
          <p:cNvSpPr txBox="1"/>
          <p:nvPr/>
        </p:nvSpPr>
        <p:spPr>
          <a:xfrm>
            <a:off x="6608064" y="207204"/>
            <a:ext cx="57302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Das Land: Deutschland </a:t>
            </a:r>
          </a:p>
          <a:p>
            <a:r>
              <a:rPr lang="en-US" sz="2800" dirty="0"/>
              <a:t>Das </a:t>
            </a:r>
            <a:r>
              <a:rPr lang="en-US" sz="2800" dirty="0" err="1"/>
              <a:t>Bundesland</a:t>
            </a:r>
            <a:r>
              <a:rPr lang="en-US" sz="2800" dirty="0"/>
              <a:t>: Baden-</a:t>
            </a:r>
            <a:r>
              <a:rPr lang="en-US" sz="2800" dirty="0" err="1"/>
              <a:t>Würtemberg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Die </a:t>
            </a:r>
            <a:r>
              <a:rPr lang="en-US" sz="2800" dirty="0" err="1"/>
              <a:t>Bundesländer</a:t>
            </a:r>
            <a:r>
              <a:rPr lang="en-US" sz="2800" dirty="0"/>
              <a:t>: 16 </a:t>
            </a:r>
            <a:r>
              <a:rPr lang="en-US" sz="2800" dirty="0" err="1"/>
              <a:t>insgemsamt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22CAF-3E53-434B-8791-56AA6F213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114" y="4543552"/>
            <a:ext cx="2916204" cy="2314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59B8C-8171-A44B-8B71-81608DFD2C81}"/>
              </a:ext>
            </a:extLst>
          </p:cNvPr>
          <p:cNvSpPr txBox="1"/>
          <p:nvPr/>
        </p:nvSpPr>
        <p:spPr>
          <a:xfrm>
            <a:off x="6608064" y="2033001"/>
            <a:ext cx="4511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Das </a:t>
            </a:r>
            <a:r>
              <a:rPr lang="en-US" sz="2400" dirty="0" err="1"/>
              <a:t>Bundesland</a:t>
            </a:r>
            <a:r>
              <a:rPr lang="en-US" sz="2400" dirty="0"/>
              <a:t> </a:t>
            </a:r>
            <a:r>
              <a:rPr lang="en-US" sz="2400" dirty="0" err="1"/>
              <a:t>Mecklenberg-Vorpommern</a:t>
            </a:r>
            <a:r>
              <a:rPr lang="en-US" sz="2400" dirty="0"/>
              <a:t> </a:t>
            </a:r>
            <a:r>
              <a:rPr lang="en-US" sz="2400" dirty="0" err="1"/>
              <a:t>liegt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Nordosten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Die Stadt Berlin </a:t>
            </a:r>
            <a:r>
              <a:rPr lang="en-US" sz="2400" dirty="0" err="1"/>
              <a:t>liegt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Osten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Nr. 1 – 6 auf dem </a:t>
            </a:r>
            <a:r>
              <a:rPr lang="en-US" sz="2400" dirty="0" err="1"/>
              <a:t>Arbeitsblatt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B3E2F3-9357-8546-B328-3D7D65C70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90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97"/>
    </mc:Choice>
    <mc:Fallback>
      <p:transition spd="slow" advTm="7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A9E6E1-472F-DA4C-9690-8BA1BE39997A}"/>
              </a:ext>
            </a:extLst>
          </p:cNvPr>
          <p:cNvSpPr txBox="1"/>
          <p:nvPr/>
        </p:nvSpPr>
        <p:spPr>
          <a:xfrm>
            <a:off x="2913888" y="231648"/>
            <a:ext cx="730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Heidelberg (1196)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BFBF0-4337-E049-B10D-7B7D8755A289}"/>
              </a:ext>
            </a:extLst>
          </p:cNvPr>
          <p:cNvSpPr txBox="1"/>
          <p:nvPr/>
        </p:nvSpPr>
        <p:spPr>
          <a:xfrm>
            <a:off x="1054608" y="816423"/>
            <a:ext cx="1008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Heidelberg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achthundertvierundzwanzig</a:t>
            </a:r>
            <a:r>
              <a:rPr lang="en-US" sz="2800" dirty="0"/>
              <a:t>  Jahre alt!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FFA1D-7DFB-464A-9FFB-FBC4D42A3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608" y="1681645"/>
            <a:ext cx="6711696" cy="4463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167BA3-A2A8-CA42-9CB1-1F8E334CD560}"/>
              </a:ext>
            </a:extLst>
          </p:cNvPr>
          <p:cNvSpPr txBox="1"/>
          <p:nvPr/>
        </p:nvSpPr>
        <p:spPr>
          <a:xfrm>
            <a:off x="9436608" y="5395246"/>
            <a:ext cx="138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</a:t>
            </a:r>
            <a:r>
              <a:rPr lang="en-US" dirty="0" err="1"/>
              <a:t>Fluss</a:t>
            </a:r>
            <a:r>
              <a:rPr lang="en-US" dirty="0"/>
              <a:t> </a:t>
            </a:r>
          </a:p>
          <a:p>
            <a:r>
              <a:rPr lang="en-US" dirty="0"/>
              <a:t>Neckar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D698F-6254-B944-8560-580D5D09015B}"/>
              </a:ext>
            </a:extLst>
          </p:cNvPr>
          <p:cNvSpPr txBox="1"/>
          <p:nvPr/>
        </p:nvSpPr>
        <p:spPr>
          <a:xfrm>
            <a:off x="1280160" y="1924418"/>
            <a:ext cx="151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Schloss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960A8-EEE1-5A45-BD85-7687C67D6D89}"/>
              </a:ext>
            </a:extLst>
          </p:cNvPr>
          <p:cNvCxnSpPr/>
          <p:nvPr/>
        </p:nvCxnSpPr>
        <p:spPr>
          <a:xfrm flipV="1">
            <a:off x="5934456" y="4437888"/>
            <a:ext cx="489204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1FE4C5-BD27-7E4E-A456-0B42B15516CC}"/>
              </a:ext>
            </a:extLst>
          </p:cNvPr>
          <p:cNvSpPr txBox="1"/>
          <p:nvPr/>
        </p:nvSpPr>
        <p:spPr>
          <a:xfrm>
            <a:off x="9948672" y="4590288"/>
            <a:ext cx="175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Brücke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F731A4-B060-7E4B-B94D-A423AA75115F}"/>
              </a:ext>
            </a:extLst>
          </p:cNvPr>
          <p:cNvSpPr txBox="1"/>
          <p:nvPr/>
        </p:nvSpPr>
        <p:spPr>
          <a:xfrm>
            <a:off x="463296" y="3572666"/>
            <a:ext cx="145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Altstadt </a:t>
            </a:r>
          </a:p>
          <a:p>
            <a:r>
              <a:rPr lang="en-US" dirty="0"/>
              <a:t>die </a:t>
            </a:r>
            <a:r>
              <a:rPr lang="en-US" dirty="0" err="1"/>
              <a:t>Gebäude</a:t>
            </a:r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Gebäude</a:t>
            </a:r>
            <a:r>
              <a:rPr lang="en-US" dirty="0"/>
              <a:t> 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603BB55-A070-A641-8CC6-19010F16FB81}"/>
              </a:ext>
            </a:extLst>
          </p:cNvPr>
          <p:cNvSpPr/>
          <p:nvPr/>
        </p:nvSpPr>
        <p:spPr>
          <a:xfrm rot="15925263">
            <a:off x="2036064" y="3742944"/>
            <a:ext cx="396240" cy="475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E27C06C-6BC4-9A4C-ACE5-8E158F8065FD}"/>
              </a:ext>
            </a:extLst>
          </p:cNvPr>
          <p:cNvSpPr/>
          <p:nvPr/>
        </p:nvSpPr>
        <p:spPr>
          <a:xfrm>
            <a:off x="9070848" y="2072640"/>
            <a:ext cx="1146048" cy="341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672AEF-DFFA-DF4D-BD75-CBDAD973CB07}"/>
              </a:ext>
            </a:extLst>
          </p:cNvPr>
          <p:cNvSpPr txBox="1"/>
          <p:nvPr/>
        </p:nvSpPr>
        <p:spPr>
          <a:xfrm>
            <a:off x="9826752" y="2523744"/>
            <a:ext cx="143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Natur</a:t>
            </a:r>
            <a:endParaRPr lang="en-US" dirty="0"/>
          </a:p>
          <a:p>
            <a:r>
              <a:rPr lang="en-US" dirty="0"/>
              <a:t>der Baum</a:t>
            </a:r>
          </a:p>
          <a:p>
            <a:r>
              <a:rPr lang="en-US" dirty="0"/>
              <a:t>die </a:t>
            </a:r>
            <a:r>
              <a:rPr lang="en-US" dirty="0" err="1"/>
              <a:t>Bäume</a:t>
            </a:r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D0620A8-C4DA-EB4B-840B-C4B5362EE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C9B1EC-CFB8-7946-8F90-24456D5C8A02}"/>
              </a:ext>
            </a:extLst>
          </p:cNvPr>
          <p:cNvSpPr txBox="1"/>
          <p:nvPr/>
        </p:nvSpPr>
        <p:spPr>
          <a:xfrm>
            <a:off x="329184" y="5620512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7, 8, 9 auf dem </a:t>
            </a:r>
            <a:r>
              <a:rPr lang="en-US" dirty="0" err="1"/>
              <a:t>Arbeitsblatt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94603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65"/>
    </mc:Choice>
    <mc:Fallback>
      <p:transition spd="slow" advTm="8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22DB5-533E-1B43-8D00-1B43A8590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630680"/>
            <a:ext cx="3185668" cy="2577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81C82E-C7C9-3E44-A8A2-4C1B02653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621" y="681481"/>
            <a:ext cx="5799697" cy="2475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9357A-0848-094E-BA47-62C418330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480" y="3322684"/>
            <a:ext cx="2795524" cy="274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7CF99-8643-7443-843A-F03FC099CA51}"/>
              </a:ext>
            </a:extLst>
          </p:cNvPr>
          <p:cNvSpPr txBox="1"/>
          <p:nvPr/>
        </p:nvSpPr>
        <p:spPr>
          <a:xfrm>
            <a:off x="4595620" y="6071616"/>
            <a:ext cx="7187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Die Universität Heidelberg (1386)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48640-C928-564D-9448-4E1534A15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0610" y="3429000"/>
            <a:ext cx="3092840" cy="232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75A47-1081-C446-8FC9-D78A1D2F6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9533" y="3429000"/>
            <a:ext cx="3708527" cy="246332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880CB2C-5E8C-FC41-9BC9-E0CDD621E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7910F5-F641-394E-945A-F95DCE2C7E79}"/>
              </a:ext>
            </a:extLst>
          </p:cNvPr>
          <p:cNvSpPr txBox="1"/>
          <p:nvPr/>
        </p:nvSpPr>
        <p:spPr>
          <a:xfrm>
            <a:off x="402336" y="6071616"/>
            <a:ext cx="270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10 und 11! </a:t>
            </a:r>
          </a:p>
        </p:txBody>
      </p:sp>
    </p:spTree>
    <p:extLst>
      <p:ext uri="{BB962C8B-B14F-4D97-AF65-F5344CB8AC3E}">
        <p14:creationId xmlns:p14="http://schemas.microsoft.com/office/powerpoint/2010/main" val="239487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31"/>
    </mc:Choice>
    <mc:Fallback>
      <p:transition spd="slow" advTm="2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DECFF-8437-A14B-8EC2-0B9D5AEB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Prominente</a:t>
            </a:r>
            <a:r>
              <a:rPr lang="en-US" dirty="0"/>
              <a:t> </a:t>
            </a:r>
            <a:r>
              <a:rPr lang="en-US" dirty="0" err="1"/>
              <a:t>Personen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Heidelberg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5CC13-AEB9-184B-8C0C-1395010FD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30" y="1703388"/>
            <a:ext cx="1511300" cy="227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21CEF-A9C3-8F43-96D1-D27946DCD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08" y="1677988"/>
            <a:ext cx="170180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3A28A-3DD6-6844-A9E4-CC56AC46D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884" y="1690688"/>
            <a:ext cx="2571750" cy="2286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563C6E-7D96-004C-9FB1-651400923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8"/>
    </mc:Choice>
    <mc:Fallback>
      <p:transition spd="slow" advTm="1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1DBD-88CD-D043-89F9-051D39A2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Mannheim (1606)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C5E0B-A9E8-3043-BBE7-2EF2D64A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52360"/>
            <a:ext cx="4320286" cy="2869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C12B3-228F-0F44-AE0B-79DAFE314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194" y="1311867"/>
            <a:ext cx="4442206" cy="2950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29CFA-C32C-FD4B-9B35-E2BD8295F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428913"/>
            <a:ext cx="3381502" cy="2246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2AE7F-3369-4D42-9E05-38EA7F651830}"/>
              </a:ext>
            </a:extLst>
          </p:cNvPr>
          <p:cNvSpPr txBox="1"/>
          <p:nvPr/>
        </p:nvSpPr>
        <p:spPr>
          <a:xfrm>
            <a:off x="4364736" y="4888992"/>
            <a:ext cx="236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 Mannheim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4A70AB-648D-D84A-9275-769AF0235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12AE91-3BD6-BE4D-A1A3-70F391038529}"/>
              </a:ext>
            </a:extLst>
          </p:cNvPr>
          <p:cNvSpPr txBox="1"/>
          <p:nvPr/>
        </p:nvSpPr>
        <p:spPr>
          <a:xfrm>
            <a:off x="5616194" y="5437632"/>
            <a:ext cx="235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</a:t>
            </a:r>
            <a:r>
              <a:rPr lang="en-US"/>
              <a:t>12 und 13! </a:t>
            </a:r>
          </a:p>
        </p:txBody>
      </p:sp>
    </p:spTree>
    <p:extLst>
      <p:ext uri="{BB962C8B-B14F-4D97-AF65-F5344CB8AC3E}">
        <p14:creationId xmlns:p14="http://schemas.microsoft.com/office/powerpoint/2010/main" val="296673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14"/>
    </mc:Choice>
    <mc:Fallback>
      <p:transition spd="slow" advTm="1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8|10.6|33|16.4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176</Words>
  <Application>Microsoft Macintosh PowerPoint</Application>
  <PresentationFormat>Widescreen</PresentationFormat>
  <Paragraphs>52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Prominente Personen aus Heidelberg</vt:lpstr>
      <vt:lpstr>Mannheim (1606)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11</cp:revision>
  <dcterms:created xsi:type="dcterms:W3CDTF">2020-10-15T10:50:07Z</dcterms:created>
  <dcterms:modified xsi:type="dcterms:W3CDTF">2020-10-15T12:03:40Z</dcterms:modified>
</cp:coreProperties>
</file>