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roxima Nova"/>
      <p:regular r:id="rId12"/>
      <p:bold r:id="rId13"/>
      <p:italic r:id="rId14"/>
      <p:boldItalic r:id="rId15"/>
    </p:embeddedFont>
    <p:embeddedFont>
      <p:font typeface="Corbel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roximaNova-bold.fntdata"/><Relationship Id="rId12" Type="http://schemas.openxmlformats.org/officeDocument/2006/relationships/font" Target="fonts/ProximaNov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boldItalic.fntdata"/><Relationship Id="rId14" Type="http://schemas.openxmlformats.org/officeDocument/2006/relationships/font" Target="fonts/ProximaNova-italic.fntdata"/><Relationship Id="rId17" Type="http://schemas.openxmlformats.org/officeDocument/2006/relationships/font" Target="fonts/Corbel-bold.fntdata"/><Relationship Id="rId16" Type="http://schemas.openxmlformats.org/officeDocument/2006/relationships/font" Target="fonts/Corbel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rbel-boldItalic.fntdata"/><Relationship Id="rId6" Type="http://schemas.openxmlformats.org/officeDocument/2006/relationships/slide" Target="slides/slide1.xml"/><Relationship Id="rId18" Type="http://schemas.openxmlformats.org/officeDocument/2006/relationships/font" Target="fonts/Corbel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3a1a67e6a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a3a1a67e6a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a3a1a67e6a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a3a1a67e6a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9e8958eef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9e8958ee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e8958eefa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9e8958eefa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a3a1a67e6a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a3a1a67e6a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Writing/Dancing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descriptions of dancing that “move” on the page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Descriptive Writing Prompts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773700" y="1457625"/>
            <a:ext cx="7059900" cy="3438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100"/>
              <a:t>  Writing Dancing/Dancing Writing </a:t>
            </a:r>
            <a:endParaRPr sz="4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rbel"/>
                <a:ea typeface="Corbel"/>
                <a:cs typeface="Corbel"/>
                <a:sym typeface="Corbel"/>
              </a:rPr>
              <a:t>As you watch for the first time, jot down words and phrases. </a:t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rbel"/>
                <a:ea typeface="Corbel"/>
                <a:cs typeface="Corbel"/>
                <a:sym typeface="Corbel"/>
              </a:rPr>
              <a:t>Upon the second viewing, ask yourself: What is your overall impression of the choreography? What mood was evoked? Feelings? Thoughts? Ideas?  </a:t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rbel"/>
                <a:ea typeface="Corbel"/>
                <a:cs typeface="Corbel"/>
                <a:sym typeface="Corbel"/>
              </a:rPr>
              <a:t>Afterwards (from memory), compile two lists: </a:t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rbel"/>
                <a:ea typeface="Corbel"/>
                <a:cs typeface="Corbel"/>
                <a:sym typeface="Corbel"/>
              </a:rPr>
              <a:t>-action verbs (possibly with adverbs)</a:t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rbel"/>
                <a:ea typeface="Corbel"/>
                <a:cs typeface="Corbel"/>
                <a:sym typeface="Corbel"/>
              </a:rPr>
              <a:t>-descriptive adjectives </a:t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457200" lvl="0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490250" y="526350"/>
            <a:ext cx="8118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Description is interpretation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</a:t>
            </a:r>
            <a:endParaRPr/>
          </a:p>
        </p:txBody>
      </p:sp>
      <p:sp>
        <p:nvSpPr>
          <p:cNvPr id="81" name="Google Shape;81;p17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poetic and specific descriptions</a:t>
            </a:r>
            <a:endParaRPr/>
          </a:p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939500" y="724200"/>
            <a:ext cx="3837000" cy="428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Vivid sensory details, especially with regards to sight and sound.  </a:t>
            </a:r>
            <a:endParaRPr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Figurative language such as analogies, similes, and metaphors. </a:t>
            </a:r>
            <a:endParaRPr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endParaRPr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Precise and vivid language. Specific adjectives, nouns, and active verbs!</a:t>
            </a:r>
            <a:endParaRPr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endParaRPr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02725" y="88700"/>
            <a:ext cx="8671500" cy="4995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rbel"/>
                <a:ea typeface="Corbel"/>
                <a:cs typeface="Corbel"/>
                <a:sym typeface="Corbel"/>
              </a:rPr>
              <a:t>What were some of the primary characteristics of the dancing (movement quality, body actions, gestures)?</a:t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rbel"/>
                <a:ea typeface="Corbel"/>
                <a:cs typeface="Corbel"/>
                <a:sym typeface="Corbel"/>
              </a:rPr>
              <a:t> What were the dynamics, levels, and speed? </a:t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rbel"/>
                <a:ea typeface="Corbel"/>
                <a:cs typeface="Corbel"/>
                <a:sym typeface="Corbel"/>
              </a:rPr>
              <a:t>How did it move in space and what were the motivations for the movements?  What was the movement’s relationship to the music? </a:t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rbel"/>
                <a:ea typeface="Corbel"/>
                <a:cs typeface="Corbel"/>
                <a:sym typeface="Corbel"/>
              </a:rPr>
              <a:t>What did the movement reveal about the relationship between dancers? </a:t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rbel"/>
                <a:ea typeface="Corbel"/>
                <a:cs typeface="Corbel"/>
                <a:sym typeface="Corbel"/>
              </a:rPr>
              <a:t>Describe, in detail, one specific movement image or moment.</a:t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rbel"/>
                <a:ea typeface="Corbel"/>
                <a:cs typeface="Corbel"/>
                <a:sym typeface="Corbel"/>
              </a:rPr>
              <a:t>What bodies are performing the dance? What ideas about gender, race, class, sexuality are demonstrated? </a:t>
            </a:r>
            <a:endParaRPr sz="2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