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2" r:id="rId4"/>
    <p:sldId id="264" r:id="rId5"/>
    <p:sldId id="266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54"/>
  </p:normalViewPr>
  <p:slideViewPr>
    <p:cSldViewPr snapToGrid="0" snapToObjects="1">
      <p:cViewPr>
        <p:scale>
          <a:sx n="79" d="100"/>
          <a:sy n="79" d="100"/>
        </p:scale>
        <p:origin x="1856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55FF-D67E-7040-98BA-6DCA05367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F0731-BB9D-594E-88D9-AFE7C68C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237FC-99FD-8647-85D8-80D40BB7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5AC1-8024-944B-BC03-7D1EC98DE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D9BBC-B153-1749-BE8D-020AA5F0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7DFF-89ED-E449-8EA4-D478DF3B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5D60E-2DCD-4543-B41B-F72069A56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85E2-D628-2548-B705-11F65B7BF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92213-2024-6943-9E41-CEFD8134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B1AE2-C268-134A-9AA5-A8AF74F5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5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7C5D7-3A05-B34A-84C5-F9D8AA6E2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C464D-8621-534B-8183-29000A94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BA1F-F87D-8741-A11D-81FD875AD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95B77-D57A-2245-8EF0-F149FC9C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AA47A-732C-3749-8EEE-557D63D6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4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D6F5-19F6-4347-A97B-24D8F98A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961F4-0707-A849-8435-D5A7E77CE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3100D-74FE-7C4A-8FBC-2AA50B26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14071-405F-1C4B-BBD1-AFB5B41C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00C3F-608C-C049-BA82-1FF3083F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41FB-C1D7-B64B-B108-0876343B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23AE0-D673-4440-8F39-C40070F5D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A5D5-ACF0-5943-A3B9-D7C825B2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5DA1C-702F-264B-BCD2-5B9470ED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709BB-F0F9-6148-AEEA-51AF6D7A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5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AD96-C1D1-1D4B-AECD-DF0EF1F4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98AD3-A15B-5041-AB8F-1BA82EBD1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47157-575E-C741-AC83-26520DB15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922A6-5B1E-F14D-88B2-66056698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A8DBF-6422-E942-9FF0-02472E46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EEC2E-3CFA-D346-8769-5E769146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0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24D0-7AF3-CD4E-9F9C-7885BD84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D723F-4431-5547-A4D9-8E6663A7B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2DE53-E900-5B4B-862B-EDB04317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95FFC-8A77-2A46-9C8B-E65E614B4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D4D3D-9954-1645-A14B-DB9A11CB7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4E5F4-9694-D344-AB19-7E93FE27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F2DBA-8E0A-9147-B080-29A07551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C6105-C0C1-6F4D-9A00-6E8D42FA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98BEB-54A3-034D-94B9-F561548E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355C9-B3EB-F74A-A87C-88AD1478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58EA0-2054-2544-9EB7-9BB98891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4115-ECF6-FD49-B75A-36F17FC1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69105-0B5A-574D-90AE-8247D1374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BB016-21EA-2346-8270-240A305B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78127-6945-054E-8540-A92EAD5A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6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5CD1-3524-A24C-A0F8-BEC9BC85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E2485-C3D7-3147-BBB8-FF7DC66ED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EAA3F-D9C8-E947-9CB8-DD340F568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A0330-4F0C-2A45-878F-D1349921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8A020-99A2-AC40-A2C3-D2B99E3E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C08DD-C24E-EF45-B5A2-A4AFD641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831A-A674-2D43-9C01-4DA59767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39255-58FC-1C43-A9C8-480A8529F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4A26-270B-2941-8FC5-C49BB80AD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6C6B4-FD99-E946-8840-643442C7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79B99-2F1A-F347-93DC-4EE62C874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B205B-4C62-0D4E-953C-74833D87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9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56534-DB15-6D49-831E-B552486F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587FE-0FE3-8F41-BDC4-A44A257F6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F3964-F461-234F-8F08-AD6831CD7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C249E-C6FA-1F42-B204-1943ED01893D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707EF-5CBB-BA43-B2FD-8B5008F44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2CCCF-2F0C-2240-8457-D375433F2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937B0-B40F-AE4C-9E2C-7AF697B8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4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148273-B457-B640-8590-EE46CCD92455}"/>
              </a:ext>
            </a:extLst>
          </p:cNvPr>
          <p:cNvSpPr txBox="1"/>
          <p:nvPr/>
        </p:nvSpPr>
        <p:spPr>
          <a:xfrm>
            <a:off x="525915" y="359228"/>
            <a:ext cx="114014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11. November </a:t>
            </a:r>
          </a:p>
          <a:p>
            <a:endParaRPr lang="de-DE" dirty="0"/>
          </a:p>
          <a:p>
            <a:r>
              <a:rPr lang="de-DE" dirty="0"/>
              <a:t>-</a:t>
            </a:r>
            <a:r>
              <a:rPr lang="de-DE" dirty="0" err="1"/>
              <a:t>Adjustments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Plan</a:t>
            </a:r>
          </a:p>
          <a:p>
            <a:r>
              <a:rPr lang="de-DE" dirty="0"/>
              <a:t>-TA Sessions </a:t>
            </a:r>
          </a:p>
          <a:p>
            <a:r>
              <a:rPr lang="de-DE" dirty="0"/>
              <a:t>-</a:t>
            </a:r>
            <a:r>
              <a:rPr lang="de-DE" dirty="0" err="1"/>
              <a:t>Thoughts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Films </a:t>
            </a:r>
          </a:p>
          <a:p>
            <a:r>
              <a:rPr lang="de-DE" dirty="0"/>
              <a:t>-Ausstieg Rechts wiederholen + Modalverben </a:t>
            </a:r>
          </a:p>
          <a:p>
            <a:r>
              <a:rPr lang="de-DE" dirty="0"/>
              <a:t>-Was sollen/können die Fahrgäste machen? Was sollen sie nicht machen? Was dürfen sie nicht machen?</a:t>
            </a:r>
          </a:p>
          <a:p>
            <a:r>
              <a:rPr lang="de-DE" dirty="0"/>
              <a:t>-Wiederholung  in Schwarzfahrer </a:t>
            </a:r>
          </a:p>
          <a:p>
            <a:r>
              <a:rPr lang="de-DE" dirty="0"/>
              <a:t>-Schwarzfahrer Aktivitäten [Modalverben]</a:t>
            </a:r>
          </a:p>
          <a:p>
            <a:r>
              <a:rPr lang="de-DE" dirty="0"/>
              <a:t>-HA einführen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HA: Schwarzfahrer Grammatik </a:t>
            </a:r>
          </a:p>
          <a:p>
            <a:endParaRPr lang="de-DE" dirty="0"/>
          </a:p>
          <a:p>
            <a:r>
              <a:rPr lang="de-DE" dirty="0"/>
              <a:t>Morgen: asynchrone Vorlesung/Wiederholung : AKK Pronomen und Possessivadjektive (</a:t>
            </a:r>
            <a:r>
              <a:rPr lang="de-DE" dirty="0" err="1"/>
              <a:t>basiernd</a:t>
            </a:r>
            <a:r>
              <a:rPr lang="de-DE" dirty="0"/>
              <a:t> auf </a:t>
            </a:r>
            <a:r>
              <a:rPr lang="de-DE" dirty="0" err="1"/>
              <a:t>Lesetext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315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usstieg Rechts (2015) - IMDb">
            <a:extLst>
              <a:ext uri="{FF2B5EF4-FFF2-40B4-BE49-F238E27FC236}">
                <a16:creationId xmlns:a16="http://schemas.microsoft.com/office/drawing/2014/main" id="{AA86E700-0813-A847-86AD-9426323E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1898"/>
            <a:ext cx="4138593" cy="58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A41E9E44-1507-9D42-AF35-0A9544B1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7" y="501898"/>
            <a:ext cx="3902798" cy="58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9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usstieg Rechts (2015) - IMDb">
            <a:extLst>
              <a:ext uri="{FF2B5EF4-FFF2-40B4-BE49-F238E27FC236}">
                <a16:creationId xmlns:a16="http://schemas.microsoft.com/office/drawing/2014/main" id="{AA86E700-0813-A847-86AD-9426323E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29" y="106975"/>
            <a:ext cx="1915793" cy="27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A41E9E44-1507-9D42-AF35-0A9544B1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9" y="167424"/>
            <a:ext cx="1766342" cy="26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5E79BD8-1DAC-304F-A190-B86CA8F2D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523705"/>
              </p:ext>
            </p:extLst>
          </p:nvPr>
        </p:nvGraphicFramePr>
        <p:xfrm>
          <a:off x="2008414" y="2816937"/>
          <a:ext cx="7839529" cy="365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348630">
                  <a:extLst>
                    <a:ext uri="{9D8B030D-6E8A-4147-A177-3AD203B41FA5}">
                      <a16:colId xmlns:a16="http://schemas.microsoft.com/office/drawing/2014/main" val="373022914"/>
                    </a:ext>
                  </a:extLst>
                </a:gridCol>
                <a:gridCol w="4490899">
                  <a:extLst>
                    <a:ext uri="{9D8B030D-6E8A-4147-A177-3AD203B41FA5}">
                      <a16:colId xmlns:a16="http://schemas.microsoft.com/office/drawing/2014/main" val="1488269930"/>
                    </a:ext>
                  </a:extLst>
                </a:gridCol>
              </a:tblGrid>
              <a:tr h="3469563">
                <a:tc>
                  <a:txBody>
                    <a:bodyPr/>
                    <a:lstStyle/>
                    <a:p>
                      <a:r>
                        <a:rPr lang="de-DE" noProof="0" dirty="0"/>
                        <a:t>Standort: Berlin </a:t>
                      </a:r>
                    </a:p>
                    <a:p>
                      <a:endParaRPr lang="de-DE" noProof="0" dirty="0"/>
                    </a:p>
                    <a:p>
                      <a:r>
                        <a:rPr lang="de-DE" noProof="0" dirty="0"/>
                        <a:t>Jahr: 1992</a:t>
                      </a:r>
                    </a:p>
                    <a:p>
                      <a:endParaRPr lang="de-DE" noProof="0" dirty="0"/>
                    </a:p>
                    <a:p>
                      <a:r>
                        <a:rPr lang="de-DE" noProof="0" dirty="0"/>
                        <a:t>Geschichte:</a:t>
                      </a:r>
                    </a:p>
                    <a:p>
                      <a:r>
                        <a:rPr lang="de-DE" noProof="0" dirty="0"/>
                        <a:t> Mauerfall, Deutsche Wiedervereinigung, Gastarbeiter, Multikulti Deutschland, Rassismus, </a:t>
                      </a:r>
                      <a:r>
                        <a:rPr lang="de-DE" noProof="0" dirty="0" err="1"/>
                        <a:t>Rechtsextremenische</a:t>
                      </a:r>
                      <a:r>
                        <a:rPr lang="de-DE" noProof="0" dirty="0"/>
                        <a:t> Gewalt  (</a:t>
                      </a:r>
                      <a:r>
                        <a:rPr lang="de-DE" noProof="0" dirty="0" err="1"/>
                        <a:t>Amadeu</a:t>
                      </a:r>
                      <a:r>
                        <a:rPr lang="de-DE" noProof="0" dirty="0"/>
                        <a:t> Antonio)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Standort: ein Dorf in Österreich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Jahr: 2015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Geschichte: </a:t>
                      </a:r>
                      <a:r>
                        <a:rPr lang="de-DE" sz="2000" dirty="0" err="1"/>
                        <a:t>Migrationskrise,Flüchtlinge</a:t>
                      </a:r>
                      <a:r>
                        <a:rPr lang="de-DE" sz="2000" dirty="0"/>
                        <a:t>  Willkommenskultur v. PEGIDA/Rechtsextremen, Rassismus,</a:t>
                      </a:r>
                    </a:p>
                    <a:p>
                      <a:r>
                        <a:rPr lang="de-DE" sz="2000" dirty="0"/>
                        <a:t>Alltagsrassismus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150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8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CFB2D7-D0F3-3541-A85D-BB0E347C5241}"/>
              </a:ext>
            </a:extLst>
          </p:cNvPr>
          <p:cNvSpPr txBox="1"/>
          <p:nvPr/>
        </p:nvSpPr>
        <p:spPr>
          <a:xfrm>
            <a:off x="935549" y="1351316"/>
            <a:ext cx="79772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Bus </a:t>
            </a:r>
            <a:r>
              <a:rPr lang="en-US" sz="2400" dirty="0" err="1"/>
              <a:t>fährt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durch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Stadt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Sie </a:t>
            </a:r>
            <a:r>
              <a:rPr lang="en-US" sz="2400" dirty="0" err="1"/>
              <a:t>fährt</a:t>
            </a:r>
            <a:r>
              <a:rPr lang="en-US" sz="2400" dirty="0"/>
              <a:t> den Bus </a:t>
            </a:r>
            <a:r>
              <a:rPr lang="en-US" sz="2400" b="1" dirty="0" err="1">
                <a:highlight>
                  <a:srgbClr val="00FF00"/>
                </a:highlight>
              </a:rPr>
              <a:t>für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</a:t>
            </a:r>
            <a:r>
              <a:rPr lang="en-US" sz="2400" dirty="0" err="1">
                <a:highlight>
                  <a:srgbClr val="FFFF00"/>
                </a:highlight>
              </a:rPr>
              <a:t>Fahrgäste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Die </a:t>
            </a:r>
            <a:r>
              <a:rPr lang="en-US" sz="2400" dirty="0" err="1"/>
              <a:t>Fahrgäste</a:t>
            </a:r>
            <a:r>
              <a:rPr lang="en-US" sz="2400" dirty="0"/>
              <a:t> </a:t>
            </a:r>
            <a:r>
              <a:rPr lang="en-US" sz="2400" dirty="0" err="1"/>
              <a:t>sitzen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b="1" dirty="0">
                <a:highlight>
                  <a:srgbClr val="00FF00"/>
                </a:highlight>
              </a:rPr>
              <a:t>um</a:t>
            </a:r>
            <a:r>
              <a:rPr lang="en-US" sz="2400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den Mann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Der Bus </a:t>
            </a:r>
            <a:r>
              <a:rPr lang="en-US" sz="2400" dirty="0" err="1"/>
              <a:t>fährt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ohne</a:t>
            </a:r>
            <a:r>
              <a:rPr lang="en-US" sz="2400" b="1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den Mann </a:t>
            </a:r>
            <a:r>
              <a:rPr lang="en-US" sz="2400" dirty="0" err="1"/>
              <a:t>weg</a:t>
            </a:r>
            <a:r>
              <a:rPr lang="en-US" sz="2400" dirty="0"/>
              <a:t>.</a:t>
            </a:r>
          </a:p>
          <a:p>
            <a:r>
              <a:rPr lang="en-US" sz="2400" dirty="0"/>
              <a:t>Die </a:t>
            </a:r>
            <a:r>
              <a:rPr lang="en-US" sz="2400" dirty="0" err="1"/>
              <a:t>Fahrgäste</a:t>
            </a:r>
            <a:r>
              <a:rPr lang="en-US" sz="2400" dirty="0"/>
              <a:t> </a:t>
            </a:r>
            <a:r>
              <a:rPr lang="en-US" sz="2400" dirty="0" err="1"/>
              <a:t>fahren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b="1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ohne</a:t>
            </a:r>
            <a:r>
              <a:rPr lang="en-US" sz="2400" b="1" dirty="0">
                <a:highlight>
                  <a:srgbClr val="00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die </a:t>
            </a:r>
            <a:r>
              <a:rPr lang="en-US" sz="2400" dirty="0" err="1">
                <a:highlight>
                  <a:srgbClr val="FFFF00"/>
                </a:highlight>
              </a:rPr>
              <a:t>Fahrausweise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sz="2400" dirty="0"/>
          </a:p>
          <a:p>
            <a:r>
              <a:rPr lang="en-US" sz="2400" dirty="0"/>
              <a:t>Der Film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00FF00"/>
                </a:highlight>
              </a:rPr>
              <a:t>gegen</a:t>
            </a:r>
            <a:r>
              <a:rPr lang="en-US" sz="2400" dirty="0">
                <a:highlight>
                  <a:srgbClr val="FFFF00"/>
                </a:highlight>
              </a:rPr>
              <a:t> den </a:t>
            </a:r>
            <a:r>
              <a:rPr lang="en-US" sz="2400" dirty="0" err="1">
                <a:highlight>
                  <a:srgbClr val="FFFF00"/>
                </a:highlight>
              </a:rPr>
              <a:t>Rassismus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E72AF-64F5-6E4F-92F3-E939CBDC16FA}"/>
              </a:ext>
            </a:extLst>
          </p:cNvPr>
          <p:cNvSpPr txBox="1"/>
          <p:nvPr/>
        </p:nvSpPr>
        <p:spPr>
          <a:xfrm>
            <a:off x="3741683" y="99056"/>
            <a:ext cx="806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Präpositionen</a:t>
            </a:r>
            <a:r>
              <a:rPr lang="en-US" sz="2400" dirty="0"/>
              <a:t>/ the Prepositions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47AFA-5D19-B64B-A3E7-1150187BA1B6}"/>
              </a:ext>
            </a:extLst>
          </p:cNvPr>
          <p:cNvSpPr txBox="1"/>
          <p:nvPr/>
        </p:nvSpPr>
        <p:spPr>
          <a:xfrm>
            <a:off x="1213944" y="39595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Relationship between nouns  </a:t>
            </a:r>
            <a:r>
              <a:rPr lang="en-US" dirty="0">
                <a:sym typeface="Wingdings" pitchFamily="2" charset="2"/>
              </a:rPr>
              <a:t> die </a:t>
            </a:r>
            <a:r>
              <a:rPr lang="en-US" dirty="0" err="1">
                <a:sym typeface="Wingdings" pitchFamily="2" charset="2"/>
              </a:rPr>
              <a:t>Präposition</a:t>
            </a:r>
            <a:r>
              <a:rPr lang="en-US" dirty="0">
                <a:sym typeface="Wingdings" pitchFamily="2" charset="2"/>
              </a:rPr>
              <a:t>, the preposition </a:t>
            </a:r>
          </a:p>
          <a:p>
            <a:pPr algn="ctr"/>
            <a:r>
              <a:rPr lang="en-US" dirty="0">
                <a:sym typeface="Wingdings" pitchFamily="2" charset="2"/>
              </a:rPr>
              <a:t> The bus drives </a:t>
            </a:r>
            <a:r>
              <a:rPr lang="en-US" b="1" dirty="0">
                <a:highlight>
                  <a:srgbClr val="00FF00"/>
                </a:highlight>
                <a:sym typeface="Wingdings" pitchFamily="2" charset="2"/>
              </a:rPr>
              <a:t>through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 the city.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074" name="Picture 2" descr="Ausstieg Rechts (2015) - IMDb">
            <a:extLst>
              <a:ext uri="{FF2B5EF4-FFF2-40B4-BE49-F238E27FC236}">
                <a16:creationId xmlns:a16="http://schemas.microsoft.com/office/drawing/2014/main" id="{DD4D84FC-0964-BD42-AA7C-A3086E14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736" y="259315"/>
            <a:ext cx="1608776" cy="22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A3A51-D142-E64D-978B-169A6A0AD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608" y="2156761"/>
            <a:ext cx="1947362" cy="899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6A1104-D5FC-6147-92E5-F020400CD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608" y="993821"/>
            <a:ext cx="1912467" cy="1108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4BD190-43EF-834B-8A32-585C9AC61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608" y="3110987"/>
            <a:ext cx="1947362" cy="1106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B07AF-D18D-214D-A341-6F97EBADF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1608" y="4374706"/>
            <a:ext cx="2112798" cy="1155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99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213"/>
    </mc:Choice>
    <mc:Fallback>
      <p:transition spd="slow" advTm="19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7AFDBD-251B-9F4B-AAA8-7DFE49427E05}"/>
              </a:ext>
            </a:extLst>
          </p:cNvPr>
          <p:cNvSpPr txBox="1"/>
          <p:nvPr/>
        </p:nvSpPr>
        <p:spPr>
          <a:xfrm>
            <a:off x="214313" y="171450"/>
            <a:ext cx="117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Die </a:t>
            </a:r>
            <a:r>
              <a:rPr lang="en-US" sz="2800" b="1" dirty="0" err="1"/>
              <a:t>Eigenschaften</a:t>
            </a:r>
            <a:r>
              <a:rPr lang="en-US" sz="2800" b="1" dirty="0"/>
              <a:t> – Wie bin ich? Wie bin ich </a:t>
            </a:r>
            <a:r>
              <a:rPr lang="en-US" sz="2800" b="1" dirty="0" err="1"/>
              <a:t>im</a:t>
            </a:r>
            <a:r>
              <a:rPr lang="en-US" sz="2800" b="1" dirty="0"/>
              <a:t> Bus </a:t>
            </a:r>
            <a:r>
              <a:rPr lang="en-US" sz="2800" b="1" dirty="0" err="1"/>
              <a:t>oder</a:t>
            </a:r>
            <a:r>
              <a:rPr lang="en-US" sz="2800" b="1" dirty="0"/>
              <a:t> Zug?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72B53-0AEE-FA4B-9C54-0EAFCCD10950}"/>
              </a:ext>
            </a:extLst>
          </p:cNvPr>
          <p:cNvSpPr txBox="1"/>
          <p:nvPr/>
        </p:nvSpPr>
        <p:spPr>
          <a:xfrm>
            <a:off x="458980" y="-14171"/>
            <a:ext cx="11558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400" dirty="0"/>
          </a:p>
          <a:p>
            <a:endParaRPr lang="en-US" sz="2800" dirty="0"/>
          </a:p>
          <a:p>
            <a:r>
              <a:rPr lang="en-US" sz="2800" dirty="0" err="1"/>
              <a:t>Normalweise</a:t>
            </a:r>
            <a:r>
              <a:rPr lang="en-US" sz="2800" dirty="0"/>
              <a:t> bin ich </a:t>
            </a:r>
            <a:r>
              <a:rPr lang="en-US" sz="2800" dirty="0" err="1"/>
              <a:t>steif</a:t>
            </a:r>
            <a:r>
              <a:rPr lang="en-US" sz="2800" dirty="0"/>
              <a:t>, </a:t>
            </a:r>
            <a:r>
              <a:rPr lang="en-US" sz="2800" dirty="0" err="1"/>
              <a:t>ruhig</a:t>
            </a:r>
            <a:r>
              <a:rPr lang="en-US" sz="2800" dirty="0"/>
              <a:t> und </a:t>
            </a:r>
            <a:r>
              <a:rPr lang="en-US" sz="2800" dirty="0" err="1"/>
              <a:t>schüchtern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Bus </a:t>
            </a:r>
            <a:r>
              <a:rPr lang="en-US" sz="2800" dirty="0" err="1"/>
              <a:t>oder</a:t>
            </a:r>
            <a:r>
              <a:rPr lang="en-US" sz="2800" dirty="0"/>
              <a:t> Zug.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8146A-C52C-BD46-B968-B52435C0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13" y="2812908"/>
            <a:ext cx="2107682" cy="1676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B48C2-CFA3-0842-B0D1-1F36FE06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416" y="2730621"/>
            <a:ext cx="2576679" cy="1731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E4BB2-26D8-8F4D-BF0A-2D52206D1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095" y="2812908"/>
            <a:ext cx="2641809" cy="175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9C3FB-6FD5-5C4D-B2C8-9DF2E8CC6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8" y="2840176"/>
            <a:ext cx="2407906" cy="1621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C7580-B7C1-184C-B399-EEEC9405D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23" y="4694371"/>
            <a:ext cx="2290417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91A91-E1A0-DD48-AA10-3C63C5E5E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292" y="4689999"/>
            <a:ext cx="2429026" cy="1601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ADDA-C5E3-5E42-88EA-24364C9459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4227" y="4600155"/>
            <a:ext cx="2290417" cy="1781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1E43D-98EF-594E-ADFA-AC6C0E6565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104" y="4607842"/>
            <a:ext cx="2338757" cy="1683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4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42"/>
    </mc:Choice>
    <mc:Fallback xmlns="">
      <p:transition spd="slow" advTm="12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34947C-4810-1B43-94F7-E6296648B2F5}"/>
              </a:ext>
            </a:extLst>
          </p:cNvPr>
          <p:cNvSpPr/>
          <p:nvPr/>
        </p:nvSpPr>
        <p:spPr>
          <a:xfrm>
            <a:off x="713014" y="901994"/>
            <a:ext cx="6096000" cy="45314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9. Ordnen Sie die Handlung [</a:t>
            </a:r>
            <a:r>
              <a:rPr lang="de-DE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plot</a:t>
            </a: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] von 1 - 6: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______Der Mann steigt rechts aus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______Der Mann will prügeln oder kämpfen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______Der Mann mit der Zeitung verteidigt [</a:t>
            </a:r>
            <a:r>
              <a:rPr lang="de-DE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defend</a:t>
            </a: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] den Schwarzen Mann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______Der Mann beleidigt den Schwarzen Mann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______Der Schwarze Mann sagt: ,,Das müssen Sie nicht tun.”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de-DE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______Der Bus fährt ohne den rassistischen Mann weg. </a:t>
            </a:r>
            <a:endParaRPr lang="en-US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897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|17.3|30.1|9.3|21.8|46.7|39.7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9.1|3.1|2.8|2.2|4.1|47.9|9.2|12|9.3|1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296</Words>
  <Application>Microsoft Macintosh PowerPoint</Application>
  <PresentationFormat>Widescreen</PresentationFormat>
  <Paragraphs>72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16</cp:revision>
  <dcterms:created xsi:type="dcterms:W3CDTF">2020-11-10T23:08:51Z</dcterms:created>
  <dcterms:modified xsi:type="dcterms:W3CDTF">2020-11-11T15:26:28Z</dcterms:modified>
</cp:coreProperties>
</file>