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85" r:id="rId4"/>
    <p:sldId id="286" r:id="rId5"/>
    <p:sldId id="258" r:id="rId6"/>
    <p:sldId id="284" r:id="rId7"/>
    <p:sldId id="287" r:id="rId8"/>
    <p:sldId id="288" r:id="rId9"/>
    <p:sldId id="259" r:id="rId10"/>
    <p:sldId id="260" r:id="rId11"/>
    <p:sldId id="262" r:id="rId12"/>
    <p:sldId id="263" r:id="rId13"/>
    <p:sldId id="264" r:id="rId14"/>
    <p:sldId id="265" r:id="rId15"/>
    <p:sldId id="267"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15"/>
    <p:restoredTop sz="94659"/>
  </p:normalViewPr>
  <p:slideViewPr>
    <p:cSldViewPr snapToGrid="0" snapToObjects="1">
      <p:cViewPr varScale="1">
        <p:scale>
          <a:sx n="78" d="100"/>
          <a:sy n="78" d="100"/>
        </p:scale>
        <p:origin x="184" y="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6T13:16:01.033"/>
    </inkml:context>
    <inkml:brush xml:id="br0">
      <inkml:brushProperty name="width" value="0.05292" units="cm"/>
      <inkml:brushProperty name="height" value="0.05292" units="cm"/>
      <inkml:brushProperty name="color" value="#FF0000"/>
    </inkml:brush>
  </inkml:definitions>
  <inkml:trace contextRef="#ctx0" brushRef="#br0">13155 11046 24575,'-46'-12'0,"0"1"0,0-1 0,8-2 0,-7-1 0,-1 3 0,-13-3 0,-10 0 0,-3-2 0,1 2 0,6 1 0,11 2-3277,-4-1 0,9 2 0,-7-1 3210,7 3 1,-8-2-1,-4 0 1,-2 0-1,2 0 1,4 3-1,9 3 67,-7 2 0,8 4 0,-7-1 0,4-1 0,-8 0 0,-3 0 0,0-1 0,1 1 0,7 1 0,-15-1 0,5 1 0,-5 1 0,14-1 0,-7 0 0,-3 1 0,2 0 0,6 0 0,11 1 1281,-3 0 1,4 4-1282,-13 5 0,-5 5 0,14 1 0,10 14 0,2 3 0,-7 8 0,10 1 0,20 1 0,4 2 135,-7-4 1,-1 2 0,4 0-136,8 7 0,6 1 0,-2-6 0,1 3 0,1 1 0,-1 9 0,0 2 0,0 5 0,-1-6 0,1 5 0,0 3 0,0 0 0,1-6 0,-1-2 0,1-4 0,1 1 0,0 4 0,0-7 0,1 4 0,-1 1 0,2 2 0,2-1 0,2-2 0,3-1 0,3 0 0,1 0 0,2-1 0,-1-2 0,-1-1-712,0 0 1,-1-2 0,0-1 0,2 0 0,2 3 711,1 3 0,2 2 0,2 2 0,1 0 0,1-3 0,1-4 0,4-2 0,2-4 0,2-2 0,-2-1 0,-1-1 0,0 5 0,-2-1 0,0-1 0,3 1 344,7 6 1,3 2-1,-1-3 1,-4-4-345,-6-9 0,-3-3 0,-1-1-412,12 11 0,-1-4 412,-9-11 0,2 1 0,8 9 0,5 6 0,-4-6 0,-8-13 0,1 0-92,6 10 0,4 5 0,-3-6 92,-5-10 0,3-1 0,0 0 0,6 2 0,2 2 0,-1-2 0,-2-3 0,0 0 0,1-1 0,1 2 0,9 5 0,2 2 0,-1-1 0,-4-4 0,-4-3 0,-3-2 0,0-2 0,1-2 0,0 0 0,1-4 0,0-4 0,1-3 0,-2 0 0,18 10 0,0-9 1219,-16-20 1,1-8 0,-10 2-1220,-4 2 0,0-4 0,9-5 0,4 6 0,0 14 0,4 6 0,2 2 0,-1-1 554,0-2 1,-2-1 0,3 0 0,4 1-555,-1 0 0,6 1 0,2 0 0,1-1 0,-4-2 0,-6-4 0,1-7 0,-5-5 0,-2 0 0,1 1 0,5 6 0,2 3 0,-2-3 0,-7-9 0,0-19 0,-7-10 0,-8-9 0,-14 7 0,-6-8 0,-3-5 0,-2 1 0,0 2 0,0 7 0,-1 2 0,-1-1 0,-1-1 0,0-3 0,0 1 0,0-3 0,0-3 0,-1 0 0,0 2 0,-2 3 0,-1 5-485,-2-19 0,-3 7 0,-1 1 485,1 3 0,-1 2 0,-3-2 98,-3 6 0,-2-1 0,-2 0 1,2 3-99,-2-1 0,1 2 0,-1-6 0,1 3 0,-1-7 0,-1-4 0,-1 0 0,2 4 0,1 7 0,-2-6 0,2 6 0,-1-4 0,2 2 0,-2-5 0,1-3 0,0 1 0,1 2 0,2-4 0,0 2 0,1 1 0,-1-1 0,-1-2 0,-2 0 0,0 1 0,0 0-550,2 5 0,-1-1 0,0 3 0,-1 5 550,-3 1 0,0 5 0,-2 7 0,-1 4 0,-7 5-201,-10 2 1,-9-1 0,5 4 200,5 2 0,0 2 526,-5-1 1,-5 1 0,5 3-527,-15-2 617,24 5 0,-2-1-617,-10 0 0,-3 1 0,0-2 0,1 1 0,1 3 0,1 2 0,10 3 0,1 2 1295,-3 0 0,0 1-1295,-30-1 2062,4 1-2062,25 7 1124,32 0-1124,5 15 0,9-3 0,2 8 0,8-7 0,-2-6 0,1-1 0,-5-6 0,-3 0 0,-5-3 0</inkml:trace>
  <inkml:trace contextRef="#ctx0" brushRef="#br0" timeOffset="14464">23541 6525 24575,'-15'0'0,"-31"-19"0,9-4 0,-2-3 0,0 5 0,-1 0-1074,-9-13 1,2 1 1073,16 17 0,-2 2 0,-14-8 0,-8-4 0,3 5 0,1 3 0,-1 1 0,5 0 0,-6-2 0,-2 1 0,2 3 0,-10 2 0,1 5 0,1-1 0,5-1 0,1 0 0,0 2 0,-7 1 0,-1 2 0,0 1 0,4 1 0,-1 1 0,-2 1 0,3 1 0,-3 0 0,0 0 0,3 0 0,-1 1 0,3 0 0,-6 2 0,4 0 0,-7 1 0,-2 2 0,4 0 0,9 1 0,9 2 0,5 1 0,-2 0-494,-6 1 0,-4 0 0,1 1 0,6-2 494,-6 3 0,6 0 0,13-1 0,-1 3 99,-6 2 1,-5 3 0,2 1-100,-8 12 0,0 2 0,5-8 0,-3 0 0,2 3 0,3 8 0,2 3 0,3-1 0,-2 3 0,0 1 0,4 1 0,-2 4 0,5-3 0,2-2 0,4-1 0,3 2 0,3-1 0,8-10 0,2 1 474,1 16 0,3 7-474,1 4 0,1 7 0,1-5 0,1-16 0,0-3 0,2 2 0,1 12 0,2 3 0,4-6 0,9-1 0,7-2 703,-4-14 1,3 0 0,8 4-704,4-3 0,8 4 0,4 2 0,3 0 0,-3-2 0,-4-4-971,-2-2 1,-4-3 0,1-1-1,5 1 971,8 6 0,7 3 0,1-1 0,0-3 0,-4-8 0,4-4 0,-2-7 0,3-1-464,-7-3 1,2-1 0,2 0-1,1 0 464,-3-1 0,3 0 0,0 1 0,0-2 0,-1 0 0,6 1 0,-1-2 0,0 0 0,-1 0 0,-3-2 0,0 1 0,0-1 0,0-2 0,0-1 0,0-2 0,0 0 0,1 0 0,-1 1 0,1 0 0,0-1 0,3 0 0,-2-2 0,3-1 0,1-1 0,-1 1 0,-4-1 0,-1 1 0,-3 0 0,-1 0 0,0-1 0,13 0 0,-1-2 0,-1-2 0,-7-1 0,-2-1 0,2-4 0,8-7 0,1-4 0,-1 0 0,-7 5 0,-2-1 0,3-2 0,2-4 0,4-4 0,0 0 0,-4 0 0,1-1 0,-4 1 0,1 0 0,1 0 0,1 1 0,-3 0 0,-11 5 0,-2 0 0,-2-1 0,16-12 0,-3-1 0,-2-2 0,0-1 0,-13 11 0,2 0 0,-3 0 0,8-8 0,-5 3 0,9-6 0,-22 13 0,2-4 0,0-4 0,2-5 0,-2 1 0,8-13 0,-3-1 2051,3-8 1,-8 0-2052,-20 17 0,-5 1 1199,-2-3 0,-3-3-1199,-5-7 0,-4-6 0,1 4 0,1-6 0,-1 2-623,-1 10 0,-2-1 1,0 4 622,-3-4 0,0 3 0,2 11 0,-3-2 0,-5-11 0,-4-7 0,-1 4 0,-6-3 0,-4-2 0,2 9 0,-5-5 0,-1 1 0,4 6 0,-9-4 0,1 1 0,8 8 0,-3-5 0,0 1 0,6 8 0,2 6 0,1 2 0,-5-14 0,-2 3 0,3 19 0,-1 5 0,2 0 0,-1 2 0,-11-1 0,1 2 0,-18 4 0,9 4 1868,-4 4-1868,23 0 0,-32 4 0,35 0 0,-22 8 0,13-3 0,0 0 0,-19 5 0,21-6 0,1-2 0,-15-3 0,5-3 0,-5 0 0,5 0 0,0 0 0,-13 0 0,11 0 0,-3 0 0,29 0 0,0 0 0,0-3 0,0-1 0,-6-3 0,-5 3 0,6-2 0,0 5 0,11-2 0,10 3 0,3 0 0,13 0 0</inkml:trace>
  <inkml:trace contextRef="#ctx0" brushRef="#br0" timeOffset="35417">31340 8140 24575,'-34'3'0,"-24"-9"0,23-1 0,-1 0-1301,-11-1 1,0 0 1300,12-4 0,-2 0 0,-5 8 0,-4 3 0,-3-1 0,-11-1 0,-3-1 0,0 2 0,8 1 0,1 1 0,-2 1 0,-11-2 0,-2 1 0,6 1 414,2 3 0,6 3-414,4 0 0,1 7 0,9 12 0,-1 8 0,8-2 0,9-7 0,3 2 214,-16 21 0,2 4-214,13-12 0,3-3 0,-12 18 0,11-15 0,2 2 0,4-2 0,3-1 0,-4 19 672,1-3 1,3 8-673,8-9 0,3 3 0,0-3 0,-4 5 0,1 1 0,3-7 0,2 4 0,-1-2 0,0-9 0,-1-1 0,2-2 0,2 9 0,2 3 0,3 8 0,2 7 0,1-6 0,3-6 0,1-5 0,2 4 0,0-2 0,-1-12 0,3-1 0,10 9 0,2-2 0,-8-9 0,2-2 0,7 11 0,6-4 0,4-9 0,8-5 0,-3-10 0,8-2 0,1 0 0,-5 0 0,-6 2 0,-2 1 0,5-2-269,1-5 0,8-1 0,3-1 0,-4-2 0,-7-2 269,10 0 0,0-3 0,-10-1 0,7 1 0,3-1 0,-1 0 0,-7 0 0,2-1 0,-5 1 0,5-2 0,-1 1 0,6 0 0,2-1 0,-2 0 0,-8-3 0,-3-3 0,-5-2 0,3-1 0,19 0 0,3-2 0,-6 0 0,-8-2 0,-5-2 0,4-1 0,-1-2 0,-2 0 0,-2 0 0,-8 0 0,0 0 0,17-6 0,-5 0 0,-11-3 0,-8 2 0,-21 5 0,6-21 0,-12 6 672,2-4 1,0-4-673,-6-23 0,0 29 0,1 1 0,-2-15 0,0 7 0,0 13 0,0-36 0,0 5 0,0 3 0,0-2 0,-8 1 0,2 13 0,-1-3 0,-1-3 0,-1-2 0,0 9 0,0-1 0,-2-2 0,-2-4 0,-1-1 0,0 4 0,-1-1 0,0 2 0,-5-10 0,1 8 0,3 15 0,-12-14 0,5 8 0,-2 0 0,4 9 0,-2 0 0,-9-14 0,-4-3 0,-3 5 0,1 1 0,6 7 0,0 0-1022,-9-9 1,1 4 1021,-8-4-530,8 9 0,-2-1 530,16 14 0,-2-2 0,-18-15 0,-8-6 0,3 1 0,13 11 0,3 2 0,-2-1 0,-7-6 0,-3-2 0,2 1 0,2 4 0,2 0 0,5 6 0,-16-10 0,16 17 0,0 6 0,-2 11 1925,1 1-1925,8 3 1178,15 0-1178,1 0 0,-9 6 0,-2 1 0,3 2 0,4-2 0,13-2 0,2 1 0,2 0 0,0 2 0,2-2 0,2 0 0,-1-3 0,-1 0 0</inkml:trace>
  <inkml:trace contextRef="#ctx0" brushRef="#br0" timeOffset="45798">30658 8959 24575,'-31'0'0,"-18"0"0,0 0 0,-7-4 0,5 0 0,-6-14 0,-5 11 0,3-10 0,29 16 0,-1-2 0,10 3 0,-9-3 0,1 2 0,2-5 0,5 2 0,-10 0 0,14-1 0,-12 4 0,11-2 0,-1 3 0,3 0 0,7 0 0</inkml:trace>
  <inkml:trace contextRef="#ctx0" brushRef="#br0" timeOffset="58526">28095 8113 24575,'-5'0'0,"-10"0"0,-1 0 0,-32-6 0,19 1 0,-4 2 0,-2-2 0,-2-6 0,-23 9 0,12-3 0,-7-4 0,0 2 0,9 4 0,0 1 0,-3-1 0,-12-2 0,-3 0 0,-1 1 0,-2 1 0,0 2 0,2 0-1163,15 1 0,3 0 1,-2 0 1162,-5 0 0,-2 0 0,2 0 0,4 0 0,2-1 0,-2 2-796,-5 1 1,-1 1-1,3 0 796,-8 3 0,1 0 0,15-3 0,-1 1 0,1 3 0,-19 14 0,4 4 0,18-8 0,-1 3 0,-1 4 0,-7 5 0,0 2 0,5-3 0,4-3 0,5-1 0,-1 1 0,-3 4 0,1 1 0,2 0 0,-3 6 0,5-1 0,14-8 0,2 0 0,-5 5 0,1 0 0,4-3 0,2 1 1499,-2 8 0,0 4-1499,0 0 0,1 4 0,0-3 0,0 4 0,1-4 0,0 3 0,1-1 1071,0 0 1,0-3-1072,0 1 0,5 3 0,2 1 0,-1 9 0,1 0 0,2 0 0,7 4 0,-1-4 0,-1 2 0,3-21 0,0-1-249,0 15 0,0-2 249,0 7 0,4-5 0,3-11 0,2 2 0,5 1 0,2-1 0,0 1 0,1-1 357,0-2 1,2-3-358,-1-8 0,2 0 0,3 7 0,5 3 0,1-1 0,8 2 0,2-1 0,0 1-206,-4 0 0,1 0 1,2-2 205,7-2 0,5-2 0,-5-6 0,-5-4 0,0-3 166,-3 0 1,4 0 0,0-1-167,5 1 0,2-1 0,0-2 0,-2-3 0,1-1 0,2 0 0,1-2 0,3 0 0,-1-2 0,-5-2-790,8-1 0,-3-2 790,14 0 0,-2-2 0,-26-2 0,2-2 0,16-7 0,9-4 0,-4 0 0,4 2 0,-1-2 194,-6-2 0,4-3 1,2-7-195,-11-1 0,4-7 0,0-2 0,-3 1 0,-6 3 0,-4 3 0,-5 1 0,6-3-293,-2 1 0,8-5 1,2-1-1,0-1 1,-4 1-1,-7 3 293,-1-3 0,-6 2 0,3-3 0,7-6 0,6-4 0,-1-1 0,-5 5 0,-7 7 0,-4 2 0,1-2 0,11-11 0,0-1 0,-8 8 0,-5 2 143,-6-9 0,-2-2-143,7-5-289,-7 2 1,-3 1 288,-9 9 0,-1-4 0,2-10 0,-3 7 0,-1-11 0,-1 16 0,2-7 0,-4 0 0,-4-1 0,-4 0 0,-1 0 0,-2-12 0,-1-3 0,2 7 0,0-3 0,-2 0 0,-2 5 0,-2 0 0,-1 8 0,-1 9 0,-1 3 0,0-15 0,-1 4 0,-7 5 1725,-17-12-1725,8 16 0,-5-1 0,-9-3 0,-1 0 0,3 3 0,2 4 636,6 8 1,-1 5-637,-11 3 0,0 4 680,-16-1-680,11 5 0,-2 3 0,8 7 0,4 2 0,-11-1 0,15 1 0,3 1 0,8 2 0,1-1 0,9 0 0,12-3 0,0 0 0</inkml:trace>
  <inkml:trace contextRef="#ctx0" brushRef="#br0" timeOffset="83913">3212 12570 24575,'-6'-7'0,"-19"-33"0,-4-11 0,10 14 0,1-1 0,-13-17 0,11 4 0,4 17 0,-5-8 0,-4-11 0,9 22 0,-3-4 0,-13-16 0,-6-8 0,3 6 0,10 13 0,-1 1 0,-7-7 0,-4-3 0,4 10 0,-8 3 0,-5 5 0,15 8 0,0 1 0,-20-8 0,21 13 0,1 0 0,-7-1 0,1 3 0,-1 1 0,-10 2 0,12 2 0,-2-1 0,-18 2 0,9 4 0,5 3 0,-1 0 0,-11 2 0,-5 17 0,-5 11 0,19-3 0,0 5 0,0 1 0,3-1 0,1 1 0,-2 2-1028,-8 5 1,-1 1 0,4-1 1027,1-1 0,1 1 0,5-5 0,-2 2 0,-1 2 0,4-1 0,-2 1 0,1 1 0,2-2 0,-2 3 0,2-2 0,-2 2 0,0-1 0,-2 3 0,1 1 0,2 0 0,6 0 0,1 2 0,2-1 0,0-3 0,-3 1 0,0-3 0,0 3 0,-6 14 0,1 2 0,5-3 0,8-7 0,4 1 0,3 4 0,1 4 0,1-1 0,3-10 0,1 0 0,1 1 0,0 10 0,1 3 0,3-4 0,2-4 0,3-1 0,-1 4 0,0 4 0,1-1 0,0-4 0,1-2 0,0 2-797,-2 4 1,0 1-1,1-2 797,0-9 0,0-1 0,3-1 0,5-1 0,3 0 0,2 0 0,2 5 0,1 1 0,2-1 0,2 1 0,0 0 0,2-1 0,1-1 0,2-1 0,0-1-103,1 0 1,0-1 0,2 1 102,-2-2 0,3 2 0,-1-1 0,-1-1 0,2 2 0,0-3 0,1 2 651,-1-2 0,2 2 0,1-1 1,3-3-652,3-4 0,3-4 0,1-1 0,-2 0 0,1 3 0,0-1 0,2 0 0,-1-4 0,2 1 0,2-1 0,0-3 0,10 2 0,1-4 0,1-1 0,-6-6 0,1-1 0,0-1 0,-1 0 0,5 5 0,-2 0 0,3-2 548,-3-4 1,3-1-1,-3-1 1,-8-3-549,-8-2 0,0-1 0,18 0 0,10 0 0,-6-1 0,-7-1 0,1-1 0,0-2 0,6 0 0,-2-2 0,-2 1 0,0-2 0,-4 1 0,-1 0 0,1 0 0,2 2 0,4-1 0,0-4 0,2-9 0,1-4 0,-3 0 0,-13 8 0,-3 0 0,4-2 0,8-5 0,5-2 0,-1-1 0,-9 1-367,-8 1 0,-3 0 367,7 1 0,0 0 0,-7-4 0,-1-1 0,-2 2 0,1-1 0,6-11 0,-1-1 0,-10 8 0,-4-1 0,-3 0 0,-1-2 0,1-8 0,0-3 0,1-2 0,-1-2 0,-1 2 0,-1 0 270,1-4 0,-1 0-270,-1-3 0,-3 0 587,-4 6 0,-1-1-587,7-18 0,-2 1 0,-10 24 0,-2 0 0,0-9 0,0-4 0,-3-13 0,-1-3 0,-2 18 0,0-1 0,-1 1 0,0-17 0,-3 0 0,-4 10 0,-3-2 0,-1 6 0,-3 5 0,-1 2-516,2-2 0,-1-2 0,0 3 516,-3 2 0,-1 1-264,-3-16 1,0-3 263,4 17 0,1 0 0,-2-2 0,-2-5 0,-1-1 0,1 0 0,1 2 0,0 0 0,-1-1 0,-6-9 0,-1-1 0,-1 3 0,5 10 0,-1 3 0,0-1-650,-2-6 0,-1 0 0,0 3 650,-8-7 0,2 7 0,0 2-491,1-1 0,0 1 491,0 0 632,6 10 1,-1-2-633,4 2 0,0-1 0,-7-5 0,-1-3 0,-4-8 0,-2 0 240,4 7 0,0 1-240,-5-5 0,2 5 1020,14 18 0,0 1-1020,-14-11 0,0 2 0,-1 4 1222,-4 9-1222,20 9 0,-2 0 0,5 0 0,-1 1 0,4 1 0,0-1 0,2 3 0,3-1 0,5 7 0,2 1 0,2 9 0,2 1 0,5 5 0,-1-8 0,5-1 0,-6-6 0,0 0 0</inkml:trace>
  <inkml:trace contextRef="#ctx0" brushRef="#br0" timeOffset="111050">30232 6012 24575,'-13'0'0,"-16"-4"0,-4-9 0,-8-7 0,-9 0 0,-2 3 0,-10-1 0,-6 0 0,-2-1 0,3 1 0,6 0-994,-1-4 1,5 1 0,0 0 0,-6 0 993,7 4 0,-6 0 0,-3-1 0,-1 0 0,2 2 0,5 3 0,6 3 0,-13 2 0,8 5 0,-1 0 0,-4-1 0,0 0 0,3 2 0,10 3 0,2 2 0,2 1 0,-13 4 0,9 3 914,3 17-914,2-2 0,-1 5 0,11 2 0,2 3 0,2-3 0,-1 1 0,3 3 0,-4 17 0,6 9 0,14-15 0,0 8 0,3 4 0,0 0 0,1-6 0,-1 10 0,1-4 0,2 4-687,0 0 0,1 6 0,1-3 0,4-8 687,6 6 0,4-9 0,-3-21 0,5 1-233,11 9 0,8 6 0,1-3 233,-5-9 0,0 0 0,3-1 0,7 8 0,2 1 0,-1-3 0,-5-9 0,-2-3 0,3-2 0,3-3 0,2-3 0,3 0 0,13 6 0,3 0 0,-1-2 0,-7-5 0,-1-1 0,2-1 151,4 1 0,2-2 1,-4-3-152,0-4 0,-4-3 0,-6 0 0,3 1 0,14-2 0,9 0 0,-7-1 0,-10-1 0,0-1 0,-1-2 0,6 1 0,2-2 0,-5-2-236,-4-3 0,-3-3 0,2-1 236,11-4 0,2-2 0,1-4 0,-14 1 0,2-3 0,-1-1 0,-3 0 0,4-3 0,-2 1 0,1-3 0,-6 0 0,1-2 0,1 0 0,0 1 0,3 2 0,1 2 0,1-1 0,-2 1 0,9-6 0,-2 1 0,2-1 0,-8 5 0,2-1 0,-2 1 0,-5 2 0,8-6 0,-4 1 0,-5 1 0,1-1 0,-5 1 0,-5 0 0,-1-2 856,5-2 1,3-4-1,-5 2-856,-10 0 0,-2 1 0,13-9 0,-1 1 0,-1-9 815,-2 6-815,-18 4 2372,-4 12-2372,-5-10 1004,-15 16-1004,-3-3 0,-10-4 0,-25-11 0,15 9 0,-4-4 0,1 1 0,-3-2 0,0-1 0,1 2 0,-3-2 0,2-1 0,0-2 0,2-2 0,-2 2 0,0 1 0,-1 2 0,-1-2-1252,-5-8 1,0-1 0,1 4 1251,-6-1 0,2 3 0,2 1 0,-4 2-137,5 12 0,-2 3 0,0-1 137,6 0 0,1-1 0,-2 2 0,-8 0 0,-2 2 0,7 4 0,11 6 0,2 3 0,-3-2 0,-1 3 0,-12 3 0,1 1 0,-17-4 0,24 4 0,0 0 0,-22 0 0,35 0 0,-31 3 0,41-2 3661,3 4-3661,3-4 504,5 4-504,0-4 0,-43 17 0,11-11 0,-3 1 0,0 0 0,-6-4 0,9-4 0,0 0 0,-1 0 0,-10-3 0,21 2 0,13-2 0,-1 3 0,5 0 0,4 0 0,1-3 0,4-5 0,2 3 0,0-3 0</inkml:trace>
  <inkml:trace contextRef="#ctx0" brushRef="#br0" timeOffset="125164">9108 13547 24575,'-5'-7'0,"-56"9"0,6 6 0,-11 5 0,12 0 0,-7 1 0,-1 3 0,3-1-919,-5 2 0,4 0 1,-3 3 918,3-1 0,-2 2 0,1 1 0,5 3 0,2 5 0,6 2 0,-1 4 0,4-1 0,0 2 0,1 3 0,2 0 0,4-1 0,3 2 0,1 0 0,3 0 0,-5 10 0,3 1 0,5 1 0,6 3 0,6 2 0,3 0 0,4 1 0,5 0 0,-1 1 0,-1 4 0,0 1 0,2 0 0,0-3 0,2-1 0,3-3 0,2 4 0,8-2 0,9-2 0,9 3 0,3 0 0,-4-13 0,4-1 0,1 0 0,0 0-474,-4-2 1,0 0 0,1 0 0,4 2 473,3 0 0,3 3 0,2 0 0,3-3 0,3-3-251,2-6 0,4-4 0,2-2 0,2 1 0,2 2 251,-13-6 0,1 1 0,1 2 0,1 0 0,1 0 0,1 0 0,1-1 0,0-1 0,4 1 0,2 0 0,1-1 0,1 0 0,0-1 0,-2-1 0,-2-1 0,-3-1-569,1-1 0,-2-1 0,-2-1 0,-2 0 1,-1-2-1,-2 0 569,13 6 0,0 1 0,-7-4 0,-14-9 836,-8-8-836,-24-42 0,-12-28 0,0-4 0,4 5 0,-1-4 0,1-2 0,-2 0-404,-1 14 1,-1 0 0,0 0-1,0-1 1,2-1 403,1-6 0,2-2 0,1 0 0,-1 1 0,1 4 0,0 5 0,0 3 0,0 0 0,0-4-37,2-7 1,0-5 0,1-2 0,-1 1-1,1 1 37,-1 7 0,1 1 0,-1 1 0,1 0 0,0-2 0,1-8 0,1-2 0,0 0 0,0 4 0,0 8 0,0 4 0,0 8 0,2-1 999,4-6 0,2 0 0,0 9-999,10-7 0,-2 17 0,-1 4 0,-2 11 4562,13-35-4562,-20 16 0,-2-2 0,4-5 0,0-2 1128,0-9 1,-3 2-1129,1-7 0,-2 10 0,1-8 0,-1 6 0,-5 15 0,0 0 0,2-16 0,1-7 0,-3 5 0,-3 5 0,-2 6 0,-2 7 0,-1 1 0,1-4 0,-3 4 0,-21-7 0,-2 1 0,-9 3 864,4 7-864,10 20 0,4 3 0,4 9 0,-8 0 0,-1 0 0,-4 0 0,5 0 0,-12 11 0,-4 1 0,-10 5 0,7-2 0,11-6 0,-3-1 0,0 1 0,0 1 0,0 1 0,1 0 0,0-1 0,0 2 0,-10 6 0,0 1 0,6-3 0,1 2 0,-11 4 0,2 0 0,-11 7 0,18-6 0,14-7 0,-2-2 0,14-4 0,-4 2 0,6-7 0,2 6 0,6-8 0,3 3 0,3-3 0,0 0 0,3-1 0,-3-1 0,0 2 0</inkml:trace>
  <inkml:trace contextRef="#ctx0" brushRef="#br0" timeOffset="141332">18207 12722 24575,'-25'0'0,"-28"-4"0,-10-1 0,-7 1 0,10 1 0,-2 0-781,7 0 0,-4-1 0,0 2 781,-1 1 0,-1 2 0,0-1-1140,10 0 0,-1 0 0,1 0 1,0 0 1139,-13 1 0,1 1 0,2 0 0,9-1 0,2 0 0,1 2 734,-15 6 1,1 2-735,0 3 0,1 1 0,2-1 0,-1 0 0,12 0 0,-1 1 0,7 1 0,9 1 0,3 2-349,-16 7 1,3 3 348,18-5 0,2 2 449,-9 12 1,-1 5-450,10-4 0,1 3 0,0-1 0,-6 5 0,0 2 799,6-4 0,0 2 1,3-3-800,1-7 0,2 0 0,-4 7 0,-2 6 0,-2 5 0,-2 6 0,1 3 0,5-8 0,0 3 0,1-1 0,0 0 0,1-7 0,1-2 0,0 1 0,2 0 101,1 3 0,1 1 0,2-1 1,4-7-102,4 5 0,4-1 0,-1 1 0,1 5 0,1-3 0,-2 3 0,2 1 0,2-1 0,3 5 0,3 0 0,6-1 0,5 0 0,-1-1 0,-4-9 0,-1-1 0,3 1-688,7 15 1,2 1 0,-3-9 687,-7-19 0,0-2 0,7 12 0,4 6 0,-2-7 0,-4-13 0,1 0 0,4 12 0,3 6 0,1-3 0,2-10 0,2-1 0,-2-3 0,3 7 0,3-2 0,-2-6 0,3 1 0,-2-4 841,1-1 0,-1-2-841,12 4 0,-1 0 0,-11-6 0,-1-1 0,3 2 0,-1-2 0,-7-5 0,1 0 0,25 9 0,3 1 0,-14-6 0,0 0-346,-4-4 1,3-1 0,-4-3 345,-2-1 0,-2-3 564,9 2 1,-1-2-565,-4-2 0,0-1 0,1 2 0,-2-2-405,22 2 405,-6-1 0,-3 1 0,12 1 0,-4-1 0,-2-2 0,0-1-525,1 3 0,5 2 0,-8-3 525,-12-6 0,-4-1 409,-3 2 1,-1 0-410,25-3 474,-3 1 1,7 0-475,-13-1 0,3-1 0,-2-1 0,-6 1 0,-1 1 0,1-2-326,6 0 1,0 0-1,-5-1 326,-6 0 0,-5-1 0,19-11 0,-11 5 0,2-2 0,-11-1 0,2-1 386,8-2 1,6-1 0,-3-1-387,8-6 0,-1-1 0,4 0 0,1-2 0,-11 0 0,0-3 0,-5 1 0,-5-1 0,-2-1-277,-2 1 1,3-2 0,-5 1 276,-6 0 0,-4 0 0,9-27-450,-12 22 0,0-1 450,4-19 549,-11 20 1,-1 2-550,3-11 477,-8 1-477,1 4 0,0 1 0,-4-4 1511,5-23-1511,-11 43 1074,0-16-1074,0 2 312,0-1-312,0 6 0,0 11 0,-6-5 0,-2-6 0,-6 5 0,-8-26 0,1 5 0,-3-7 0,-1-3 0,9 18 0,0 1 0,-8-15 0,-1-2 0,1 2 0,-2-4 0,1 5 0,-3-5 0,1 1 0,2 4 0,0 0 0,-1 0 0,3 5 0,0 0 0,-3-3 0,0 1 0,-4-6 0,-1-1 0,1 3 0,4 9 0,-3-4 0,0 0-678,4 6 1,-5-8-1,0-2 1,0 4-1,4 9 678,-4-2 0,1 7 0,1 1 0,-3-4-370,1 2 0,-4-6 0,-2-1 0,3 1 370,-3-4 0,1 0 0,-2-3 0,4 7 0,-2-4 0,-2-2 0,1 2 0,4 4-676,-4-8 0,3 3 0,0 3 676,4 4 0,0 2 0,0 1 0,-11-13 0,0 3-432,8 13 0,0 1 432,-3-5 0,1 1 0,6 6 0,-1 3 1260,0 3 1,0 1-1261,-1-2 0,-1 1 0,-9-6 0,0 2 537,12 5 1,2 2-538,-28-16 1216,6 11 0,-3 3-1216,15 10 0,-1 2 0,-19-9 0,1 4 1275,-7 8-1275,15 8 0,12-4 0,11 7 454,19 0-454,5 11 3,0-3-3,0 5 0,0-8 0,0-4 0,0-2 0</inkml:trace>
  <inkml:trace contextRef="#ctx0" brushRef="#br0" timeOffset="153806">17927 12566 24575,'-19'0'0,"-16"-1"0,-14 1 0,-9 1-1405,6 2 1,-10 2 0,-5 1-1,-4 0 1,1 0 0,4 0-1,7-1 1032,-6-1 1,6-1-1,0 1 1,-5 2 372,4 0 0,-10 1 0,-4 1 0,1 0 0,7 2 0,14 0 0,18 1 2818,11 11-2818,0 8 0,0 8 0,4 13 0,3 8 0,-1-4 0,-7 4 0,-1 0 176,6-1 0,1 4 0,2-9-176,3-14 0,1-4 0,2-5 0,0 5 0,3 10 0,1 10 0,1 3 0,0-8 0,-2 5 0,1 1 0,2-6 0,0 8 0,1-3 0,2-11 0,4 9 0,7-4 0,4 4 0,7 0 0,1 0 0,-5 0 0,1-1 3096,3-2 1,-1-5-3097,-5-1 0,-6-21 0,0-3 0,-9 10 0,0 3 0,0 9 135,1 15 0,1 11 0,1 4-135,2-15 0,1 5 0,0 2 0,1 1 0,0-2-1266,-1 2 1,0-1-1,1 0 1,0 1-1,2 1 1266,-1-9 0,2 1 0,1 1 0,0-1 0,0 0 0,0-2 0,1 4 0,0-2 0,0-1 0,2 1 0,1 2-706,2 1 1,2 3 0,1 1 0,1-1 0,-1-1-1,-1-5 706,-2-4 0,-1-3 0,0-2 0,0 1 0,3 1-134,1 1 1,1 4 0,2 0 0,1-2 0,-1-4 0,0-5 133,10 6 0,0-8 0,0-1 0,-4-4 0,1 0 0,0-3 0,3-2 0,1-2 0,-2-3 0,1-1 0,2-2 0,22 7 0,3-1 0,-12-4 0,1-2 0,-3-8 0,2-1 0,-2-2 0,-2 0 0,1-2 173,5-4 1,5-2 0,0-1-174,-3-2 0,0-1 0,2 0 0,8 1 0,1 0 0,-1 0 1230,-9-2 1,-2-1 0,0-1-1231,0-1 0,-1-2 0,3-5 0,-6-6 0,4-6 0,2-3 0,0-2 0,-2 1 0,1 0 0,-1-1 0,0-1 0,0 0 0,-1-2 464,4-2 0,2-1 0,-2-1 0,-2 1 0,-5 0-464,8-8 0,-6 2 0,-5 1 0,-1-1 0,-2-3 23,-12 5 0,0-6 0,1-1 1,-2 0-24,7-13 0,-1 0 0,0-2 0,-6 8 0,2-1 0,-3-1 0,-4 0 0,-1-13 0,-6 1 0,-3 4 0,-5 3 0,-3 3 0,2-4 0,-1 4 65,-6-8-65,-4 30 242,-12-5 0,-5-4-242,0 1 0,-1-1 0,-7-12 0,-5-5 367,1 7 1,-6-5 0,-1-2 0,0 5-368,9 11 0,0 2 0,-1 0 0,-4-5 0,0 1 0,-4-5 0,-3-4 0,-2-1 0,0 0 0,2 3 0,2 3-876,-4-3 1,3 3 0,0 2 0,0-1 0,-1-1 875,5 5 0,-1 0 0,1 0 0,-2-2 0,0-2 0,-2-4 0,8 8 0,-1-4 0,-1-3 0,0-1 0,-1-1 0,0-1 0,0 1 0,1 2 0,0 1 0,2 4-358,-4-4 1,1 3-1,1 3 1,0-1 0,1 1-1,-2-2 1,-1-2 357,-1-4 0,-3-3 0,0-3 0,-1 0 0,1 1 0,1 3 0,2 4 0,3 6 0,-7-8 0,1 6 0,4 7 0,2 10-38,-5 12 1,6 9 37,2 2 1321,-18-6-1321,28 7 5329,-32-7-5329,7-1 0,11 4 0,0 0 0,-18-5 0,18 5 0,2 1 0,3-1 4231,-16 1-4231,43 6 162,-4 5-162,12 1 0,-2-1 0,1-2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6T13:18:50.227"/>
    </inkml:context>
    <inkml:brush xml:id="br0">
      <inkml:brushProperty name="width" value="0.05292" units="cm"/>
      <inkml:brushProperty name="height" value="0.05292" units="cm"/>
      <inkml:brushProperty name="color" value="#FF0000"/>
    </inkml:brush>
  </inkml:definitions>
  <inkml:trace contextRef="#ctx0" brushRef="#br0">11212 7188 24575,'-56'-20'0,"17"6"0,-7-3 0,0-1 0,-10-4 0,-4-1 0,1-1 0,8 4 0,0-1 0,5 2 0,-5-1-1219,1 1 0,-6-2 0,-1 0 0,3 3 1,10 4 1218,-2 4 0,6 5 0,0-1 0,-1 2 898,-5 3 1,-6 2-899,-6-3 0,-6 1 0,1 4 0,8 7 0,2 5 0,-3-1-587,1-5 0,-3 0 0,0 1 0,4 3 587,0 9 0,3 4 0,2 1 0,4-1 0,2 2 0,-1 4 0,1 0 0,-1 4 0,0 0 0,5-1 0,1 0 0,4-1 0,-1 2 0,-9 11 0,-1 3 0,4 1-127,12-9 1,3 1-1,-1 3 127,0 0 0,0 3 0,-1 1 0,1-1 0,-4 9 0,1 0 0,0 0-36,6-10 0,0 2 0,1-2 0,3-3 36,-5 13 0,3 1 0,8-11 0,-1 5 0,1 1 0,1-1 0,1-4 0,0 0 0,1 0 0,-1 1 0,-1 7 0,-1 1 0,1 0 0,3-2 0,2 2 0,2-2 0,1 3 0,0-5 0,1 3 0,0 0 0,1 0 0,2-5 0,1-1 0,0 0 0,0 2 0,-2 10 0,0 1 0,0 2 0,3-1 0,0 1 0,2-1 0,2 1 0,3 2-216,2-14 0,2 1 1,1 1-1,2 1 1,1-1-1,-1-1 216,2 10 0,2-1 0,0 0 0,1-1 0,0 0 0,1-2 0,-1 0 0,2 0 0,0-2 0,3-2 0,-1-7 0,2-1 0,1-2 0,1-2 0,1-5 0,13 9 0,2-7 0,1-1 0,-3 4 0,0 0 0,5-4 0,-2-12 0,3-2 0,2-3 0,2-4 0,1-3 0,3-4 0,0-2 0,-1 0 0,-4-1 0,-2 0 0,1-1 0,1-1 89,7 1 1,2 0 0,-2 0 0,-3-3-90,-5-1 0,-3-1 0,1 0 0,11 0 0,2 1 0,3-2 0,-4 0 0,3-2 0,1 1 0,-2-1 0,-10 1 0,-1 1 0,-1-2 0,5-1 0,5-2 0,5-2 0,2-1 0,-3-1 0,-5-2-122,6-5 0,-6-2 1,4-5 121,-4 0 0,6-3 0,1-3 0,-3 0 0,-5 0 0,4-4 0,-6-1 0,1-1 0,-7 3 0,1 0 0,-2-2 0,-5 2 0,-2-4 0,-5 0 0,-1 2 0,11-3 0,-2-2 1237,3-6 1,-2-8-1238,-18 11 0,0-5 0,-2-2 0,-3 2 0,-1-6 0,-4 1 0,0-3-357,3-1 1,1-4 0,-1 1 0,-4 2 356,-5-2 0,-4 4 0,0 1 0,4-13 0,-1 0 651,-3 9 0,-1-2 0,0 2-651,-2 8 0,-1 2 0,1-4 0,-1-10 0,0-6 0,-1-1 0,-1 8 0,-1-9 0,-2 1 0,1 13 0,-1-5 0,0 1 0,-2 7 0,-4-4 0,-4 1 0,1 5 0,-2-6 0,0 0 0,-1 7 0,-5-8 0,-4 0 0,4 5 0,-4-8 0,-1-3 0,1 3 0,4 8 0,-4-8 0,0 1-499,3 10 0,-3-8 1,0-3-1,0 3 1,4 7 498,-3-15 0,2 3 0,1 5 0,-2-3 0,2 6 0,4 7 0,0-1 0,0 1 0,-2-7 0,0 0 0,-1 3 0,-2 4 0,0 4 0,-1-4 170,0-3 0,-1-4 0,0 1 0,0 6-170,-9-10 0,-2 7 316,-8 3 1,-2 7-317,6 12 0,0 3 0,-2-2 0,1 4 3743,-24-2-3743,19 19 0,6 0 0,-14 4 2903,23 0-2903,-3 6 0,14 5 0,2 5 0,-2 1 0,6-7 0,1-5 0,3-5 0,-5 0 0,-6 0 0,3 0 0,0 0 0,7 0 0,1 0 0,3 0 0,0 0 0</inkml:trace>
  <inkml:trace contextRef="#ctx0" brushRef="#br0" timeOffset="13301">7482 9787 24575,'-15'-18'0,"2"3"0,-16-4 0,15 3 0,-5 12 0,9-2 0,-9 0 0,8 4 0,-10-9 0,1 3 0,-13-9 0,3 5 0,-6-2 0,8 2 0,-4 4 0,-29-11 0,12 6 0,-14 0 0,6 0 0,26 11 0,-11-5 0,20 7 0,3 0 0,2 0 0,-32 7 0,23-3 0,-10 6 0,-1 0 0,-1 3 0,-6 9 0,12-11 0,0 3 0,-26 9 0,27-11 0,-2 1 0,-5 6 0,-2 1 0,-3 0 0,-4 5 0,9 3 0,-4 7 0,0 3 0,0 1 0,-2 2 0,1 2 0,0 0 0,0 1-413,0 0 0,0 0 1,1 0-1,3 3 413,2 2 0,1 2 0,4 0 0,4-1 0,3 6 0,4-2 0,1 2 0,-2 3 0,0 0 0,2 2 0,1 3 0,2 1 0,2-4 0,0 5 0,4-5 0,5-11 0,2-2 0,1 3 0,1 3 0,1-6 0,0 3 0,3 0 0,4-2 0,3-1 0,3 3-796,1 2 0,3 5 0,2-1 0,1-7 796,10 6 0,5-3 0,-6-12 0,3 3 0,4 0 0,1-5 0,15 3 0,3-6 0,0 0 0,-8 0 0,0-1 0,2-2 0,-5-6 0,3-1 0,0-3 0,-4-3-89,12-1 1,2-4 88,-7-3 0,5 0 0,4-1 0,-1-2 0,2 0 0,1-3 0,1 0 0,2 1 30,-6-1 0,1 0 1,1 1-1,1-2 0,1 0-30,-5-2 0,1-1 0,2 0 0,-2-1 0,-2 0 0,-5 0-887,17 0 1,-5-1 0,0-1 886,-7-1 0,1-1 0,-1-1 0,-3-2 0,2-1 0,-3-3 0,-1-2 0,-2-4 0,-1-3 0,1 0 0,0 1 0,-1 1 0,0-1 769,-6 0 1,0-1 0,-2 0-770,17-11 0,2-2 0,-11 7 0,2-2 0,0 0 0,5-4 0,0-1 0,-2 2 0,-9 5 0,-2 1 0,-2-1 0,-1-1 0,-2-2 0,-3-1 0,4-9 0,-5 0 0,-4 3 0,-1-1 0,0-3 0,-4-1 0,-6-15 0,-9-2 0,-1-7 0,-3 16 0,-1-3 0,1-3-841,-2 0 1,1-3 0,-1-1 0,-1 2 840,0-8 0,-1 2 0,-1 2 0,-1 2 0,-2 1 0,0 5 459,2 3 0,-2 0-459,-6-4 0,-2-5 0,-2 0 0,0 1 0,-1 1 0,0-1 634,0-3 1,0 1 0,-1-1-635,-4-4 0,-2-1 0,-1 7 0,-8-1 0,-1 4 0,2-2 0,-2 1 0,6 18 0,-2 0 0,-2 4 0,-9-5 0,-7 1 0,4 9 0,-7-3 0,-1 2 0,5 4 0,-11-7 0,0 4 0,-1 0 0,-5 0 0,6 7 0,6 10 0,5 6 0,7 2 0,-1 1 0,-11-2 0,-1 1 0,13 4 0,0 0 0,-3 0 0,-3 0 0,-16 5 0,-5 4 0,10 3 0,-2 2 0,3 1 0,8-4 0,3 1 0,-1 1 0,-5 5 0,0 1 0,6-2 0,-15 7 158,16-7 1,0 0-159,-8 7 2234,18-10 0,3-1-2234,5 4 0,3-3 0,13-9 965,-7 3-965,9-8 0,5 0 0,2 0 0</inkml:trace>
  <inkml:trace contextRef="#ctx0" brushRef="#br0" timeOffset="21391">5611 10826 24575,'41'0'0,"7"0"0,14 0 0,0 0 0,-12 0 0,0 0 0,5 0-1739,-3 0 0,6 0 0,2 0 0,-2 0 0,-3 0 1739,8 0 0,-3 0 0,3 0 0,-13 0 0,3 0 0,1 0 0,2 0 0,2 0-584,3 2 1,2 0 0,3 0 0,0 0 0,-2 0 0,-4 0 583,-3 0 0,-4 0 0,-1-1 0,1 1 0,4 0 0,5 1 0,6 1 0,2 0 0,-2 0 0,-5 0 0,-7-1 217,-1 0 1,-7-1 0,1 1-218,5 0 0,1 0 0,-5-1-114,-1-1 1,-6-2 113,8 1 2773,-7 0-2773,-10 0 0,2 0 0,18 0 0,10-3 0,-19 2 5688,-3-6-5688,-1 6 2787,21-2-2787,-3-1 0,-7 3 520,-6-3-520,-5 4 0,8-3 0,-14 2 0,2-5 0,-22 6 0,-4-6 0,2 3 0,-8-3 0,-5 1 0,0-1 0,0 3 0,0 0 0</inkml:trace>
  <inkml:trace contextRef="#ctx0" brushRef="#br0" timeOffset="30387">4578 8193 24575,'-38'-30'0,"4"10"0,-4 1 0,-6 0 0,-4 0 0,-3 0 0,-3 1-690,7 4 1,-4 1 0,0 1 689,0 3 0,-2 1 0,1 0-1113,-1-1 0,0-1 1,0 2 1112,-3 3 0,0 1 0,4 2 0,-3-2 0,0 2 400,6 2 0,-3 0 0,-2 0-400,3 0 0,-2 0 0,0 0 0,2 0 0,-2 0 0,2 0 0,-2 0-494,3 0 1,-4 0 0,2 0 0,8 0 493,5 2 0,3 1 347,-23 5 0,-5 7-347,8 8 0,-3 6 0,1 0 0,13-7 0,0 1 0,0 0 0,0 2-138,0 0 1,-1 2-1,1 1 1,1-1 137,-8 7 0,2 1 0,0 1 0,-3 4 0,1 1 0,1-1 0,4-2 0,2 0 0,-1 1 0,4-4 0,-2 2 0,2-1 0,3-2 0,4-2 0,3-2 0,1 0 0,-11 13 0,0 3 0,2 1 0,-2 5 0,2 1 0,4 1 0,2 1 0,-1 0 333,6-14 0,0 1 0,0-1 1,4 1-334,-4 12 0,5 0 0,3-2 0,3 6 0,5-1 0,4 6 0,3 3 0,2-17 0,0 2 0,3 2 0,3 7 0,3 2 0,2 1 0,0-6 0,1 2 0,1 0 0,0-3 0,3 7 0,0-2 0,1 0-601,-1-10 1,0 1 0,1-2 0,-1-4 600,3 8 0,5 3 0,1-12 0,6 9 0,4 3 0,1 2 0,0-3 0,-3-6 0,1-2 0,-2-5 0,1 0 0,4 5 0,-3-3 0,3 5 0,3 4 0,0 0 0,1-3 0,-2-4 0,-3-8 0,11 6 0,-2-10 0,0 0 0,0 3 0,0 0 0,1-4 1064,-6-7 1,0-2-1,4 0-1064,9 1 0,6 1 0,1-1 0,-6-2 0,-6-2 0,-3-2 0,3-1 0,2 0 0,5-1 0,0 0 0,-1-4 0,8-1 0,0-4 0,-5-1 0,-1-1 0,3 0 0,0 0 0,8 2 0,3-1 0,-5-2-1154,6-2 1,-3-3-1,-1 1 1154,-1 2 0,0-1 0,-1 0 0,2-2 0,0-1 0,-3-1-413,-9 0 1,-2-1 0,-2 0 412,9-3 0,0-1 0,-7 0 0,1 1 0,-2-2 0,4-4 0,-3-1 1105,-4 0 1,4-2-1106,2-1 0,8-3 0,1-1 0,-7 1 0,6-5 0,0-2-462,-7 6 1,5-1-1,-1-1 1,-10 1 461,-9 1 0,-6-2 1615,14-14 0,-1-8-1615,-12 3 0,-2-4 0,-1 0 0,8-9 0,0-4 5,-12 13 0,0-5 0,-1 1 0,-5 7-5,-7 7 0,0-1-95,9-16 1,4-7 0,-2 6 94,-5 12 0,-1 2 0,9-17 0,-2 4 2294,6-6-2294,-12 16 0,-1-4 0,-5-5 0,0-3 0,-2 6 0,0-2 0,-2 2-566,-1-10 0,-2 3 566,-2 7 0,-2-1 0,-1 1 0,0-5 0,0 5 0,1-1 0,-2-2 0,-3-6 0,-2-11 0,-1-1 0,-1 7 0,1 10 0,-2 3 0,0-1-63,-3-10 0,-2-2 0,1 3 63,0-6 0,1 4 0,-1 10 0,-2-2 0,-2-7 0,-2-5 0,1 3 0,5 16 0,1 2 0,-2-1 0,-6-16 0,-2-3 0,3 8 0,8 14 0,0 3 150,-5-8 1,-1-4-151,1-2 0,-1-5 0,0 3 0,-5-1 0,-1 0-302,7 9 0,1-1 1,-1 8 301,-15-3 1078,-4 24-1078,-7 1 2703,0 7-2703,2 7 0,15 3 0,-2 0 1126,0 3-1126,6-3 0,1 6 0,3-2 0,-15 0 0,1-1 0,1-3 0,8 0 0,13 0 0,-4-5 0,4 1 0,5-2 0,2 4 0,5 2 0</inkml:trace>
  <inkml:trace contextRef="#ctx0" brushRef="#br0" timeOffset="38990">17644 3591 24575,'-52'-10'0,"4"0"0,-4-4 0,-4-2 0,19 6 0,-3 0 0,-10-1 0,-7-1 0,0 2 0,1 1 0,0 2 0,-3 1-2107,-3 1 0,-4 1 0,0 0 1,3 0 2106,-2 1 0,3-1 0,0 2 0,2 1 0,0 0 0,2 3 776,8 1 1,1 2-1,1 2-776,-2 3 0,0 1 0,1 2 0,-5 0 0,1 1 0,4 1 664,-3 3 1,1 6-665,8 1 0,-3 6 0,-2 4 0,3 2 0,-1 7 0,3 5 0,-1 1 0,-1-2 0,-2-3 0,-2-2 0,0 1 0,2 4-137,8-3 1,-1 4-1,1 1 1,4 0 0,5-1 136,-1 11 0,6-1 0,2 2 122,5-12 1,0 0 0,1 2-1,1-1-122,1-1 0,0 1 0,2-1 0,3-1 0,2 2 0,3-2 0,1 0-2,1-3 1,1 0 0,2 4 1,4 10 0,2 7 0,2 1 0,-1-5 0,0-1 0,-1-3 0,3 5-778,2-4 0,2 6 0,1 2 0,0-4 0,1-10 778,7 12 0,1-5 0,-5-5 0,1 3 0,2-1-482,2-5 1,1-1 0,-1-3 481,-1 9 0,3 0 0,-3-15 0,4 5 0,1-2 0,-3-4 0,5 9 0,-1-4 0,-4-8 0,3 1 0,-1 0 890,-2-2 0,1 1 1,4 1-891,5-3 0,5 3 0,4 0 0,-2 0 0,-4-4 0,0 6 0,-3-3 0,8 2 0,4-4 0,11 5 0,4 0 0,1-1 0,-4-6 0,-10-7 0,8-2 0,0-6 0,-8-2 0,8 3 0,3 0 0,-3-3 0,-10-6 0,1-4 0,-3-4 0,5 1 0,6-1 0,-4-1 2,6-1 0,2-2-2,0-7 0,5-3 0,-4 1 0,-15 4 0,-2 1 0,1-4 0,13-10 0,1-4 0,-2-4 0,-9-2 0,-3-3 0,-1 0 0,-6 6 0,-1 1 0,1-6 0,7-12 0,3-9 0,-1 0 0,-7 5 907,0-5 1,-3-1-908,-9 12 0,1-3 0,0-1 0,-4 2 0,2-17 0,-4-1 0,-7 18 0,0-4 0,-1-2 0,0-5-494,-1 4 1,-1-6 0,-1-2 0,1 0-1,-1 1 1,0 3 493,3-7 0,-2 4 0,1-1 0,-1-3 0,-2 6 0,1-5 0,-1-2 0,0 2 0,-1 4 0,-3 9-790,-2-16 1,-1 5 789,1 11 0,-1-2 0,0-3 0,-2-3 0,-1-4 0,-1-2 0,1 4 0,0-5 0,0 2 0,0-7 0,0 10 0,0-6 0,0-5 0,0 0 0,0 3 0,0 7 0,0 0 0,0 5 0,0 2 0,0-4 0,0 0 0,0-4 0,0 0 0,0 2 0,0 5 0,0-7 0,1 5 0,-2 3 0,0-12 0,-2 4 0,1 6 0,-5 5 0,-11 12 0,-3 5 0,-9-5 0,-4 9 0,-3 5 0,-5 8 0,-15-2 0,13 11 0,0 1 0,-10-1 859,3 0 0,0-2-859,17 2 0,2-2 5869,-31-6-5869,11-2 2761,24 11-2761,15 1 0,3 3 0,-4 0 0,3 0 0,-6 0 0,7 0 0,4 3 0,3-3 0,3 3 0</inkml:trace>
  <inkml:trace contextRef="#ctx0" brushRef="#br0" timeOffset="48318">13625 10744 24575,'-6'0'0,"-9"0"0,3 0 0,-19-9 0,-5-5 0,-4-8 0,-11-3 0,-9-4 0,7 2 0,-2-2 0,0 3-724,11 6 0,1 3 0,-5-2 724,1 0 0,-5-2 0,-3 0 0,-1 2 0,1 2 0,3 5 0,1 2 0,-1 2 0,-2 0 0,-1 0 0,1 0 0,-3 0 0,-1 0 0,0 0 0,1 1 0,3 1 0,-15-1 0,2 0 0,3 2 0,1 1 0,8 1 0,0 1 0,3 2 0,4-1 0,-16-1 0,6 4 260,2 10 0,-2 8-260,9 0 0,-6 4 0,1 2 0,6 0 0,6-2 0,4 0 0,-1 4-582,-4 4 0,-4 5 0,3-1 0,8-4 582,7-5 0,3-1 0,-10 10 0,2-1 0,-3 11 0,15-15 0,0 3 0,-7 15 0,2 4 0,5-4 0,2 3 0,2-5 0,1 2 0,2 0 723,2 10 1,4 5-724,3-11 0,0 7 0,2 0 0,0-6 0,-2 13 0,1-3 0,2-3 0,1 3 0,3-6 0,4-6 0,4-4 0,4-1 0,3 2 0,-1-7 0,2 1 0,2 0-651,3 1 0,2-1 1,0-1 650,5 8 0,0-1 0,1 0 0,-1-4 2257,5 10-2257,4-5 0,6 0 0,-4-11 0,2-2 0,3 10 0,4-2 0,-7-18 0,3-3 0,0-3 0,8-2 0,-1-2 0,-2 0 0,2-1 0,-5-5 0,4-2 0,-3-1 0,16 0 0,-2-1 0,1-1 0,3-1 0,-5-1 0,5-1 0,0-1 0,-2-1 0,1-1 0,-3-1 0,-7 0 0,-1-1 0,2 0-818,11 0 0,3-1 0,-10-1 818,-19-3 0,-1-2 520,7-3 1,4-2 0,-3-1-521,5-4 0,-1-2 0,10-5 0,-3-1-458,-22 11 0,-2-2 458,-3-2 0,0-3 0,6-8 0,2-1 0,1 1 0,0-4 0,-9 2 0,1-4 0,-2-3 0,-3-3 0,-2-2 0,-2 3 0,3-6 0,-1 1 0,2-7 0,-1-2 0,-6-1 0,-3 4 0,4-3 0,-5-3 0,-4-2 0,-10 24 0,-2 4 0,-1-20 2554,0-4-2554,0 26 0,0-15 0,-8-2 0,1-16 200,-4 27 1,-3-2-201,3-3 0,1-4 0,-2 4 0,-2 0 0,-1 1 540,0-16 1,0 2-541,-10-1 0,7 8 0,-9-6 0,11 22 0,0 3 0,-3 1 0,-13-19 0,0 8 0,5 12 0,-13-18 0,16 19 0,0 1 0,-21-21 0,23 19 0,-1 1 0,-26-14 0,1 7 0,4 9 0,-14 1 0,8 19 0,16 0 0,-13 4 0,17 3 0,8 1 0,-9 3 0,23-4 0,0 0 0</inkml:trace>
  <inkml:trace contextRef="#ctx0" brushRef="#br0" timeOffset="49470">11394 11403 24575,'-4'-10'0,"1"20"0,12 1 0,22 8 0,17 1-1701,4-10 0,13-4 1,8-1-1,-2-1 1,-8 1 1700,4 3 0,-6 1 0,7-1 0,-11-4 0,8-1 0,4 0 0,-3-1 0,-8 0 0,-12-1 859,-8-1 1,-3 0-860,17 0 0,8 1 0,-3-2 0,-1-1 0,-1 0-519,-5 2 1,4 0 0,-4-1 518,6-6 0,-7 0 0,3 1 0,0-6 0,6-2 0,1 2 0,0 1 0,-4-2 0,-1 2 3007,10 2 0,-5 2-3007,-10 0 0,5 6 0,-20-2 0,-8 3 2325,-2-3-2325,-1 3 0,-7-3 0,-11 3 0</inkml:trace>
  <inkml:trace contextRef="#ctx0" brushRef="#br0" timeOffset="57151">7775 3369 24575,'-8'-7'0,"-5"2"0,-37 5 0,6 0 0,-14 0 0,-6 0 0,-1 0 0,9 0 0,-3 0 0,6-1 0,-7 2-197,0 0 1,-8 0 0,-2 0 0,2 2 0,7 1 196,-7 3 0,6 1 0,1 4 0,3 1 0,1 2 0,-2 4 0,1 3 0,-4 4 0,1 0 0,5-2 0,6-3 0,4-2 0,3 5 0,0 9 0,2 6 0,7 2 0,5 17 0,7 3 0,8-17 0,0 2 0,1 0 0,-3 4 0,1 1 0,2 2 0,5 5 0,4 1 0,0 2 0,0-9 0,-1 0 0,2 3 0,5 5 0,4-3 0,4 5 0,2 3 0,2 0 0,-1-1 0,-1-5-465,-1 6 0,-1-3 1,1-1-1,6 2 465,-1-11 0,3 5 0,3 0 0,1-2 0,1-4 0,0-8 0,11 3 0,2-10 0,0 0 0,-3 1 0,0-1 0,1-2 0,1-4 0,2-2 0,-2-3 0,2 0 0,4-3-206,8 2 1,8 1 0,2-2 205,-8-7 0,2-2 0,1-1 0,2 1 0,-4-1 0,1 1 0,2 0 0,-1-1 0,-1-2-937,7-2 0,0-1 1,-1-2-1,-3-1 937,7 0 0,-3-1 0,-4-2 0,5-1 0,3-2 0,-4 0 0,8-1 0,1-1 0,-8-1 0,-12-1 0,-4-1 0,5-1 0,3 0 0,8-2 0,2 0 0,-4-2 0,-10-1 224,4-6 0,-4-6-224,-4-1 0,4-4 0,2-3 0,-6 1 0,-4-1 0,-3-1 0,1-4-318,3-1 1,4-4 0,-2-1-1,-3 3 318,-5 0 0,-4 1 0,0 1 0,0 0 0,0 0 0,-1 0-404,2-1 0,-1 0 1,-2 2 403,4-5 0,-1-2 0,-2 4 0,2-4 0,-3 2 0,-1-5 0,-2 1 1035,-2 1 0,-2 0-1035,-3 4 0,-3-5-50,-6-4 1,-2-6 0,-2-5 49,-2 11 0,-1-4 0,-1-2 0,0 1 0,1 3 0,-1 0 0,1 2 0,-1 1 0,0-4 354,0-6 0,0-5 0,-1 0 1,-2 3-1,-3 8-354,-3 5 0,-4 7 0,-1-2 0,-1-12 0,-3-1 0,-2 2 0,-1 10 0,-1 3 0,-2 2 0,-9-5 0,-5 2 705,1 6 0,-4 0 0,-3 2-705,-3 1 0,-2 2 0,0 0 0,1-3 0,0 0 0,-4 3 0,1 9 0,-6 2 0,2 3 0,8 4 0,5 3 0,1 2 0,-13 0 0,-7 2 0,8 2 0,-8 4 706,14 0 1,-1 0-707,7 0 0,0 0 0,-3-1 0,0 2 0,2 0 0,1 1 0,3 0 0,1 1 274,-30 10-274,27-5 0,1 0 0,-24 5 814,17 0 1,0 0-815,-15 7 0,-5 5 0,6-6 0,0 6 0,18-10 0,-11 5 0,-3 1 0,18-9 0,1 0 0,-9 5 0,1-1 0,-20 1 112,27-2-112,-26 1 0,26-3 0,-12 1 0,28-7 0,-14 6 0,12-6 0,-9 3 0,14-2 0,8-5 0,-1 3 0,2 2 0,1-4 0,-1 1 0,2 1 0,-1-6 0,4 6 0,-1-8 0,2-2 0,3-6 0,15-12 0,-10 12 0,10-5 0</inkml:trace>
  <inkml:trace contextRef="#ctx0" brushRef="#br0" timeOffset="68639">6251 5306 24575,'-9'0'0,"-23"0"0,-8-8 0,-10-4 0,-1 0 0,6 5 0,0 1 0,-5-1-504,-2-3 0,-5-3 0,-4 0 0,-2 0 0,-1 2 504,1 3 0,-2 2 0,-3 0 0,0 1 0,3 0 0,2-1-1281,3 0 1,3 0 0,1 0-1,0 1 1,-3 0 1280,1 1 0,-2 0 0,-1 1 0,0 0 0,2 0 0,4 2 0,-9 0 0,3 1 0,4 0 0,4 1-4,5-1 1,5 0 0,-3 0 3,-20 0 0,-4 0 0,10 0 0,19-1 0,3 2 0,-20 4 0,1 5 0,21 3 0,2 4 0,-13 4 0,6 4 784,8 27-784,18-10 0,2 8 0,3 3 0,2 6 0,0-2 0,2-10 0,0-1 0,1 2 1013,-3 16 1,1 2-1,2-5-1013,4-11 0,1 2 0,-2-5 0,1 8 0,-1 0 0,2-5 0,-2 14 0,4 1 0,2-6 0,2 9 0,3 1 0,3-4 0,2-11 0,3-1 0,2-2 0,0-1 0,3 10 0,0-2 0,7 4 0,-5-16 0,3 3 0,3 2 0,2 0 0,0-2 0,-1-4 0,11 9 0,0-4 0,1-1 0,-1-1 0,-4 0 0,0-1 0,0 0 0,0-3 0,0-4 0,1-2 0,0-2 0,-3-4 0,14 6 0,-2-5 257,7-2 1,1 1-258,-17-9 0,0 1 0,3-2-4,7-1 0,3-2 0,0-3 4,-1-3 0,-1-3 0,0 0 0,-4 2 0,-1 0 0,0-3 0,17 0 0,0-3 0,-15-4 0,0 0 0,-4-2 0,-5-2 0,1-1 691,9 1 0,6-1 1,-3-2-692,7-9 0,0-3 0,-15 4 0,2-2 0,-1 0 93,1 0 0,-1 0 1,-1 0-94,17-8 0,-4 1 0,-14 4 0,-1-1 0,1-1 0,1-2 0,-1 0 0,4-2 0,1-1 0,-3 0 0,3-2 0,-1-2 0,-2-2 0,-1-2 0,-3 1 0,4-2 0,-2-1 0,-6 3 0,2-3 0,-5-1 0,-2-6 0,-4-2 0,-1-11 0,-2-1 0,-3 7 0,-1-2 6,-1-10 1,-5 3-7,-10 23 0,-2 1 0,3-9 0,-2 0 0,-3-24-554,-8 3 554,-7 8 0,-1 22 0,-2 2 0,-12-21 181,5 13 0,-5-5-181,0 3 0,-2-3 0,1 2 0,-1-5 0,-1-2 431,-5-2 0,-4-5 0,4 7-431,6 7 0,2 4-602,-5-7 1,0 2 601,6 7 0,2 4 0,-15-14-74,6 11 0,-7-6 1,3 4 73,-2 1 0,0 1 0,0 0 0,-3-4 0,2 4 0,-3-1 0,2 4 0,13 10 0,-2-1 0,-17-15 0,0 0 0,19 14 0,0 2 238,-11-10 1,-1 1-239,6 6 0,1 3 0,-17-11 0,21 13 0,-2 2 1220,-22-2-1220,32 13 0,-19-7 0,43 17 0</inkml:trace>
  <inkml:trace contextRef="#ctx0" brushRef="#br0" timeOffset="75567">4701 6144 24575,'16'15'0,"25"4"0,17-2 0,-3-8 0,10-3 0,2-1 0,-3 1 0,-12 2 0,-3 0 0,3 0 0,5-1-508,-4-3 1,7-2 0,4 0 0,1-1-1,-1 1 1,-3 0 0,-6 0 507,9 3 0,-4 1 0,-3-1 0,1 0-802,4-1 0,2 0 0,-2 0 0,-4 2 802,3 3 0,-5 2 0,-9-1 0,11 9 722,-19-6 1,6 0-723,2-1 0,4 0 0,-4 0 0,-4 1 0,-1-1 0,19 2 0,-2-4 0,-4-12 1515,-29-6-1515,12-43 0,-35 20 0,-3-5 0,-4 0 0,-9-4 0,-3 3 0,-4-2 0,2 11 0,-1-1 1305,-7-13 1,-1-2-1306,5 11 0,-2-2 0,-6-12 0,-5-7 0,4 5 0,1 6 0,0-1-504,-1-3 0,-3-5 0,5 10 504,-8-7 0,9 15 0,-4-4 0,4 5 0,-15-11 0,3 1 0,2 3 0,9 16 0,0 3 0,-4-1 0,-2 4 0,-2 0 0,4 6 0,0 0 0,-5-5 0,-1 1 547,-1 6 0,-1 3-547,0 0 0,1 2 0,4 2 0,0 1 803,-3 0 0,1 0-803,-18 2 0,14 8 0,-1 2 0,-21 1 0,25 1 0,-2 3 0,0 7 0,1 0 0,-15 7 0,1 2 0,-3 6 0,3-2 0,4 0 0,12-6 0,1 0 0,-7 3 0,1 2 0,10 3 0,6-1 0,-2 8 0,6-9 0,4 4 0,12 10 0,6 2 0,1-6 0,-1 1 0,-2 6 0,2 2 0,6-9 0,2 3 0,2-5 0,4 2 0,1-3 0,4 11 0,2-2 0,-3-13 0,3-3 0,8-2 0,1-4 0,8 8 0,-2-7 0,8-1 0,2-10 0,6-3 0,-6-2 0,-7-1 0,-1-1 0,11 3 0,6 1 0,-3-3 0,1-3 0,-1-1 0,10 1 0,3 0 0,-18-5 0,0 0 0,-2-1 0,11 5 0,-1-9 0,-5-20 0,2-10 0,-8 4 0,14-8-575,-20 4 0,3-8 0,-8 2 575,-15 2 0,-5 2 0,10-29 0,-6 6 0,1-10 0,-1 7 0,-4 15 0,0-2 0,-2-3 0,2-10 0,-2 2 0,0 9 0,-2 11 0,0 3 0,-1-15 0,-1 2 0,-2-6 0,-14 6 0,-4-2 0,3 12 0,-2-2 0,-9-10 0,-5-7 0,-5 5 0,-3 10 0,-3 3 0,1 2 0,7 1 0,0 0 0,-1 3 0,-4 2 0,-1 2 0,-2 6 0,-12 7 0,-2 7 0,8 2 0,-2 2 0,0-1 0,-14-3 0,1 3 862,1 3 1,1 9-863,14 13 0,1 7 0,5 0 0,10-4 0,1 2-210,-10 3 1,-3 3-1,10-3 210,11 12 0,4-1 0,0 5 0,-1 2 0,1 2 0,-2 3 0,1 3 0,6-5 0,0 2 0,3-3 0,2-4 0,2-2 0,-3 12 0,2-3 0,3 1 0,0-37 0,0-10 629,0-8-629,0-3 0,0-1 0,0 0 0</inkml:trace>
  <inkml:trace contextRef="#ctx0" brushRef="#br0" timeOffset="87938">5244 7534 24575,'-12'0'0,"-4"0"0,-36 28 0,30-18 0,-4 16 0,3 4 0,14-8 0,-7 28 0,9-30 0,1 3 0,6-17 0,0 3 0,0-8 0,0-7 0,0 1 0,0-6 0</inkml:trace>
  <inkml:trace contextRef="#ctx0" brushRef="#br0" timeOffset="88987">4563 7571 24575,'0'0'0</inkml:trace>
  <inkml:trace contextRef="#ctx0" brushRef="#br0" timeOffset="101994">17076 6919 24575,'-38'-7'0,"3"-2"0,-5-1 0,-9 2 0,1-1 0,7-1 0,4 2 0,-17 2 0,43 6 0,-7-6 0,3 4 0,-2-4 0,5 6 0,-40 0 0,17 0 0,-2 0 0,-6 0 0,-10 5 0,1 2 0,18-3 0,-1 2 0,-17 5 0,-7 3 0,4 1 0,7 5 0,4 1 0,-6-1 0,3-1 0,13-3 0,6-1 0,0 9 0,14-14 0,-13 11 0,11-12 0,-15 5 0,-10 4 0,-1 1 0,-1 4 0,-4 5 0,10-5 0,3 6 0,-6 9 0,6-6 0,-7 9 0,-3 5 0,4 1 0,21-6 0,0-2 0,2 5 0,3-2 0,5-5 0,3-5 0,1 2 0,-1 16 0,2-17 0,1 1 0,3 22 0,-1-1 0,2 2 0,3-18 0,0 1-347,-1 16 0,3-3 347,16 0 0,0-14 0,2 3 0,5 10 0,-2-7 0,-8-12 0,1 0 0,6 8 0,3 5 0,-1-4 0,-2-4 0,2-3 0,7 0 0,1 0 0,-3 4 0,-1-2 0,2-7 0,-2-2 0,13 17 0,-18-25 0,-1 1 0,18 21 0,5-4 0,-15-13 0,23 3 0,6 0 0,-26-15 0,2 0 0,3 1 0,8 3 0,1-1 0,-4-3 0,18 0 0,-3-4 0,1 1 0,1 0 0,-3 0 0,-3-3 0,-21-7 0,-1 1 0,-2 0 0,-1 1 0,29-2 0,-7 0 347,-14-2 0,4-4-347,13-11 0,1-2 0,-13 8 0,-2-2 0,4-10 0,-5-1 0,10-10 0,-15 10 0,15-12 0,-14 8 0,2-4 0,-5-1 0,2-3 0,-1 1 0,11-6 0,1-3 0,-8 1 0,1-3 0,-7 2 0,-7 5 0,-5 1 0,0 0 0,-2 0 0,-2 2 0,-3 0 0,-6-3 0,-3 1 0,8-15 0,-5 6 0,-1-3 0,-5 2 0,-2 1 0,6-17 0,-7 15 0,-2-4 0,-5-9 0,-1 2 0,4 21 0,-2-3 0,-3-4 0,-3-7 0,-2-2 0,-1 7 0,-9-8 0,-2 3 0,9 10 0,0-1 0,-4 2 0,-11 1 0,-4 3 0,1 6 0,4 8 0,-1 2 0,-12-8 0,-3 3 0,1 10 0,-2 2 0,-3-2 0,1 0 0,5 3 0,-1 0 0,-10-3 0,0 2 0,8 9 0,2 2 0,6 0 0,-1 1 0,-12 2 0,-3 2 0,-2-2 0,3 2 0,15 0 0,1 1 0,-14 1 0,-2 3 0,6 8 0,-1 1 0,-15-6 0,0 0 0,13 3 0,2-1 0,-8-7 0,12-4 0,33-3 0,-1 3 0,13-3 0,4 3 0,-2 0 0</inkml:trace>
  <inkml:trace contextRef="#ctx0" brushRef="#br0" timeOffset="102978">15295 7740 24575,'63'0'0,"1"0"0,0 0 0,-8 0 0,4 0 0,-13 0 0,8 0 0,5 0 0,1 0 0,-2 0 0,-5 0-527,1 0 1,-4 0 0,-1 0 0,5 0 526,6 0 0,6 0 0,1 0 0,-2 0 0,-6 0 0,6 0 0,-5 0 0,2 0 0,-3 0 0,3 0 0,-1 0 0,-5 0 0,-5 0 0,-4 0 0,-1 0 0,-2 0 0,-1 0 0,1 0 0,4 0 0,1 0 0,-8 0 0,15 0 0,2-1 0,-1 2 0,-12 2 0,-2-3 0,-1 1 677,-6 6-677,0-6 347,-2 2-347,-11-3 0,-10 0 0,-11 0 0,0 0 0</inkml:trace>
  <inkml:trace contextRef="#ctx0" brushRef="#br0" timeOffset="115428">12803 5217 24575,'-53'0'0,"5"0"0,-2 0 0,7 0 0,0 0 0,-12 0 0,-2 0 0,9 0 0,2 0 0,9 0 0,1 0 0,-12 0 0,0 0 0,-13 4 0,6 3 0,8 2 0,1-2 0,19 0 0,-8 0 0,9-2 0,-13 7 0,7-4 0,1 3 0,-9 2 0,-9 11 0,13-2 0,6-2 0,1 3 0,-11 24 0,6-3 0,-3 5 0,16-15 0,0 4 0,-4 10 0,2-6 0,5-12 0,-1 2 0,-6 22 0,-3 11 0,4-2 0,8-16 0,2-2 0,1 0 0,2 1 0,0 1 0,1-1-736,-7 19 1,3-4 735,11-16 0,1-3 0,-3 4 0,2 1 0,2 2 0,1 1 0,-2 3 0,0-2 0,1-14 0,2-4 0,-1 16 0,0-6 0,0 0 0,0 17 0,4 0 0,4 5 0,1-21 0,2 2 0,0-2 0,7 18 0,1 0-137,-5-14 0,2 2 1,0-3 136,5 8 0,4 0 0,4 1 0,4 3 0,-1-3 0,-10-16 0,-1-2 0,3 2 0,7 12 0,4 3 0,1-2 0,1-3 0,0-2 0,1-2 0,-6-9 0,1-2 0,1 1-215,9 11 1,1 2 0,-2-6 214,-1-6 0,-4-6 0,-6-11 0,0-1-696,18 8 1,0-2 695,-18-10 0,1 0 0,17 10 0,2-2 0,-13-13 0,5-2 0,3-1 0,9 1 0,2-1 0,-5-1 0,-3-1 0,-3-1 0,5 0 0,0 0 0,5 0 0,3 0 0,-1 0 0,-5-2 0,15-1 0,-5-1 0,-1-1-605,-10 1 0,-3 0 0,2 0 605,2 1 0,1-1 0,-4-1 257,9-2 1,-6-2-258,-17-1 0,2-3 427,8-4 0,6-4 1,-2-3-428,-6-1 0,-3-4 0,0 1 0,14-12 0,-2 0-770,4 0 1,-4 1 769,-25 11 0,-1-1 565,4-3 1,4-4 0,-3-1-566,-2-1 0,-2-2 0,0-1 0,5-3 0,0-3 0,-3 1 654,3-12 1,-5-5-655,-10 6 0,-2-6 0,-2-2 0,-2 8 0,1-7 0,-2 0 0,-1 4 0,1-7 0,-1 0 0,-4 5 0,-3 6 0,-4 3 0,-1 1-890,-1-1 0,-2 1 0,-1-1 890,1-4 0,0-1 0,-4 0 0,-5-3 0,-5 0 0,-1 0 158,0 4 1,-1 2-1,-2-3-158,1 7 0,-2-2 0,-1 0 0,1 2 0,-2-7 0,0 1 0,-1 2 0,0 7 0,-2 1 0,-3-3 0,4 3 0,-3-3 0,-2-2 0,-1 0 0,0 1 0,-3 1 0,-1 2 0,-1-1 0,-1 0 0,1-1-649,4 3 0,0-2 0,-1 0 0,1 1 0,-1 0 0,1 3 649,-12-10 0,0 2 0,1 2 0,1 3 0,-4-3 0,1 4 0,4 4-112,4 6 0,-1 1 112,-6-3 0,-6-1 0,7 5 0,14 11 0,2 2 0,-15-4 0,0 0 0,-11-10 0,9 15 0,-1 2 0,15 4 0,-1 1 1018,-13-4 0,0 2-1018,12 9 0,1 1 0,1 0 0,-1 0 0,-29 2 477,21 3 0,2 3-477,-2 15 5405,-8-2-5405,24 6 384,13-11-384,-26 21 0,19-12 0,-5 0 0,-3 1 0,-19 13 0,6-6 0,-4-3 0,23-10 0,2-4 0,5 3 0,-6 1 0,13-7 0,-4-2 0,9-4 0,3-4 0,3 1 0,8-2 0,-4 0 0,2 0 0,-6 0 0</inkml:trace>
  <inkml:trace contextRef="#ctx0" brushRef="#br0" timeOffset="117128">11405 6357 24575,'44'0'0,"0"0"0,16 0 0,10 0 0,-21-3 0,8-1 0,2 0 0,-1-1 0,-3 1-375,-4 0 1,-2 1 0,0-1 0,3-1 374,6-2 0,5-1 0,0-1 0,-1-1 0,-7 2-935,1-1 0,-4 1 0,-1 0 935,1 1 0,0-1 0,-2 1 0,8-3 0,-6 2 982,1 6-982,6-7 0,1 0 0,-25 7 0,1 2 0,7-3 0,5-1 0,-6 2 0,25 2 0,-5 0 664,-22 0-664,-25 0 2656,-5 0-2656,3 0 0,-4 0 0,-4 5 0,-1-1 0,-2 4 0,-2-2 0,0 5 0,0-4 0,0 6 0,0-9 0,0 1 0</inkml:trace>
  <inkml:trace contextRef="#ctx0" brushRef="#br0" timeOffset="125462">4432 12336 24575,'-37'0'0,"-16"0"0,17 0 0,-1 0 0,2 0 0,-1 0 0,0 0 0,2 0 0,-15 0 0,13 0 0,0 0 0,-15 4 0,14 0 0,1 3 0,-19 23 0,17-4 0,10-3 0,0 2 0,5 3 0,1 1 0,-19 18 0,20-19 0,2 2 0,-9 22 0,3 4 0,2 5 0,0-4 0,17-8 0,-6 14 0,11-4 0,1 2 0,-2-19 0,0 1 0,6 7 0,3 5 0,2-5 0,8 0 0,2-2 0,-1 2 0,4 2 0,-1-12 0,3 1 0,1 1 0,1 2 0,0 1 0,-1-2 0,5 5 0,2 2 0,-5-8 0,5 5 0,-2-2 0,-4-9 0,11 14 0,-4-9 0,7 7 0,-6-8 0,4 4-306,-4-10 0,-1-1 306,7 2 0,-13-16 0,1 0 0,1 2 0,1-1 0,1-1 0,-1-2 0,24 11 0,2-16 0,3-3 0,-16-3 0,1-1 0,19 3 0,1-4 0,-14-8 0,0-5 0,12-8 0,0-4 0,-14 5 0,0-1 0,-4-1 0,2-2 0,-3 0 0,-1-2 0,-2 0 0,2 0 0,1-1 0,-2 1 0,-1 1 0,19-9 0,-10 4 0,-4-1 0,0-3 0,-18 10 0,-1-3 204,12-13 0,4-8 0,-5-2-204,-14 5 0,-4-3 0,-1 2 0,12-15 0,-1-2 0,-12 10 0,-2-4 0,-3 9 0,-2-7 0,-3-7 0,-2-2 0,-2 22 0,-2 3 0,-1-9 0,-4-2 0,-7-1 0,-5 2 0,0 7 0,-3 0 0,-3-2 0,-5-4 0,3 3 0,1-2 0,-1 1 0,-2-1 0,-4-2 0,1 2 0,-1-4 0,-3 1 0,-6-1 0,-6-2 0,1 4 0,12 11 0,0 3 0,-3 1 0,-15-4 0,-6 1 0,1 6 0,10 11 0,0 5 0,0 1 0,-18-3 0,2 4 0,7 4 0,-1 2 0,8 3 0,-1 0 0,6 0 0,8-2 0,-2 0 0,-24 2 0,-12 0 0,7-1 0,8-3 0,2 0 0,-10 3 0,1 1 0,16-2 0,3 0 0,-18 2 0,21 0 0,-20 0 0,24 0 0,-6 0 0,11 5 0,-1 0 0,-12 1 0,-6 6 0,32-9 0,8-3 0,8 3 0,-2-3 0,6 3 0</inkml:trace>
  <inkml:trace contextRef="#ctx0" brushRef="#br0" timeOffset="126394">3620 13060 24575,'40'0'0,"2"0"0,7 0 0,7 0 0,5 0-755,-13 0 0,2 0 1,2 0 754,-4 0 0,2 0 0,2 0 0,3 0 0,3 0 0,4-1 0,1 1 0,2 0 0,-2 1-1317,-2-1 1,0 2 0,0-1-1,0 0 1,0 1 1316,2-1 0,1-1 0,0 1 0,-2 1 0,-4 0 0,-4 2 0,-3 1 0,-2 0 0,-3-1 883,16-1 1,-3 1-884,7 8 0,-2-2 0,-16-8 0,-2-1 0,6 5 0,-5 0 0,-3-6 808,-13 0-808,-7 0 6271,-20-2-6271,2-2 0,-6-1 0,0 1 0,0 2 0</inkml:trace>
  <inkml:trace contextRef="#ctx0" brushRef="#br0" timeOffset="132179">4259 16977 24575,'0'0'0</inkml:trace>
  <inkml:trace contextRef="#ctx0" brushRef="#br0" timeOffset="133011">2294 18191 24575,'-46'42'0,"13"0"0,19-30 0,10-1 0,1-5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6T13:21:19.155"/>
    </inkml:context>
    <inkml:brush xml:id="br0">
      <inkml:brushProperty name="width" value="0.05292" units="cm"/>
      <inkml:brushProperty name="height" value="0.05292" units="cm"/>
      <inkml:brushProperty name="color" value="#FF0000"/>
    </inkml:brush>
  </inkml:definitions>
  <inkml:trace contextRef="#ctx0" brushRef="#br0">12683 11783 24575,'-8'-3'0,"-27"0"0,4 1 0,-7 0 0,-17-3 0,-9-1 0,1 1 0,12 2 0,2 1 0,-3-1-213,-11-2 1,-4 0-1,0 1 213,13 2 0,1 1 0,-3 2 0,-5 1-342,9 1 0,-5 2 1,-1 1-1,-3 0 0,0 1 1,1 1-1,2 0 342,-5 1 0,2 1 0,0 0 0,0 2 0,0-1 0,-1 1 0,4-2 0,-2 0 0,-1 1 0,1 0 0,2 1 0,1 1 0,5 2 0,-5 6 0,3 2 0,3 1 0,3 1 0,7-2 0,-16 15 0,5-1 0,7-8 0,-2-1 0,6 1 0,7 3 0,5 3 0,3 5 0,1 5 0,2 1 0,4-3 0,2 1 0,1 2-346,-5 10 0,1 3 0,4 2 346,8-13 0,1 0 0,4 2 0,1 4 0,4 8 0,3 4 0,3 3 0,-1-2 0,1-4-1050,-1-3 1,-1-5 0,2 0 0,2 5 1049,-1-7 0,1 5 0,1 0 0,2 1 0,0-2 0,2-5 0,6 6 0,2-6 0,2 1 0,3 3-476,-2-3 1,3 3-1,2 2 1,0 0 0,-1-2-1,-1-3 476,-2-3 0,-2-3 0,1 0 0,-1-1 0,2 2 0,6 9 0,3 3 0,0 0 0,-2-5 0,-4-9-173,6 5 0,0-7 173,-1-4 0,4 0 0,4 1 0,-1-7 0,4 1 0,0-1 0,0-1 0,4 2 0,0-2 0,4 0-277,2-4 0,4 0 0,0-2 1,-6-7 276,5-4 0,2-5 0,-5-1 0,9 0 0,0 0 0,-8-2 0,6-1 0,-1-2 0,-10-1 0,6-1 0,0 1 0,-6-2 0,6 1 0,1-1 0,0-1 0,10-1 0,1-1 0,-6 1 0,-8-1 0,-3-1 0,5-1 0,-1-1 0,7 0 0,2-1 0,0-3 0,-5 0 0,2-5 0,-4-2 0,-1-1 0,-2 1 0,-5 2 0,-2 1 0,-1-1 0,2-3 0,6-4 0,3-3 0,-2-3 0,-3-3 0,-7-3 0,-3-3 0,-2-1 0,-2 2 0,3-1 0,-2 2 0,0-3 0,-4 1 0,1-4 0,-2 0 0,-6 2 1486,1-12 0,-7-1-1486,-9 8 0,-3-2 0,-1 0 0,6-12 0,-3-3 1796,-6 5 1,-3-5 0,-5 2-1797,-6 10 0,-5 1 0,2 1 0,3-17 0,-2 1 311,-12-4 1,-3 5-312,7 29 0,-4-1 0,-6-14 0,-6-12 0,-2-2 0,3 6 0,5 8 0,2 4 0,-3-5 40,1 1 1,-4-5-1,-1-2 1,1 2-1,4 6-40,2 2 0,4 4 0,-4-1 0,0-2 0,-3-1 0,0-2 0,-1 2 0,-1 1 0,0 1 0,-1 1 0,0-1 0,-7-13 0,-1-1 0,1 4 0,2 8 0,1 2 0,-3 2-79,-6-1 1,-3 1 0,-1 1 78,1 2 0,-1 1 0,1 0 0,0 1 0,1 0 0,0 1 0,6 6 0,0 1 0,1 0 0,-16-12 0,4 2 0,17 15 0,-1-1 0,-6-5 0,-3-2 0,6 5 0,-5 1 0,-4 3 0,2 1 0,6 4 0,0-1 0,2 2 0,15 9 3337,-6-8-3337,1 9 282,-2 0-282,0 1 0,2 3 0,10 0 0,8 0 0,0 0 0</inkml:trace>
  <inkml:trace contextRef="#ctx0" brushRef="#br0" timeOffset="19101">13390 12896 24575,'0'6'0,"0"3"0,11 28 0,4 2 0,4 9 0,-2-4 0,-4-1 0,1 2-1135,8 11 0,4 7 1,-4-6 1134,-6-13 0,-1 3 0,2 6 0,2 10 0,1 2 0,-1-7 0,-2-7 0,-1-3 0,0 3-563,2 7 1,0 5-1,0 0 1,-3-8 562,0 5 0,0 0 0,-1-8 0,2 6 0,0 0 0,-2-4 0,-3-4 0,-1-4 0,1 3 0,3 5 0,2 5 0,0-1 0,-2-6 0,-1 9 0,-1-3 0,1-5 0,0 2 0,0 2 0,-3-6 0,0 3 0,-1 0 0,1-2 0,2 11 0,1-1 0,-1-2-592,-2-5 1,0 0-1,-1-4 592,0 8 0,-2-9 0,2-8 588,-4 14 0,0 1-588,4-4 0,-4-10 0,0 1 0,0 12 1460,1-13 1,0 2-1461,-3-8 0,-1-1 0,2 5 0,1-2 0,3 18 0,-4-19 0,0 2 0,1 2 0,4 11 0,-6-12 0,-1 0 2332,1 11-2332,-3 0 1000,0-11-1000,0-5 0,-12-13 0,-3-2 0,-5 2 0,-19 5 0,-9 11 0,3-3 0,-4 2 0,25-15 0,-10-1 0,0 3 0,3-8 0,9-5 0,6 1 0,7-10 0,-8 11 0,11-14 0,2-2 0,12-33 0,7-9 0,3-5 0,-3 8 0,1-2 0,5-16 0,3-6 0,-2 7 0,1-3 0,-1 3-618,-1-2 0,0-4 618,-2 8 0,1-8 0,-1 1 0,-2 6 0,0-3 0,-3-1 0,-5 6 0,0-8 0,-1-1 0,-2 8 0,1-7 0,-1 2-817,-3 11 0,0-5 0,-1 0 0,-1 5 817,0-11 0,-2 0 0,1 14 0,0-4 0,0-1 0,0 1 0,1-10 0,0 0 0,-3-5 0,-1 11 0,-2-6 0,-1 0 0,0 1 0,0 6 0,0-6 0,0 6 0,-3-2 0,-2 2 0,-3-3 0,-1 1 0,0 4 0,-3 4 0,-1 3 0,1 1-733,-9-16 1,1 2 732,0-5 0,-1 3 0,7 23 0,-1 1 162,-1-4 0,-3-4 0,0 2-162,-11-12 0,0 0 0,9 13 0,0 0 0,0 3 1533,-5-2 1,-1 5-1534,1 2 0,0 3 0,5 7 0,-2-2 0,-9-11 0,1-2 0,9 10 0,1 0 912,0-5 0,-2-2-912,-2-3 0,-4-3 0,4 3 0,7 8 0,0 0 197,-6-5 0,-4-2 1,8 9-198,10 12 0,-7 0 0,12 13 0,1 3 0,1 0 0,0 0 0,-21 0 0,-28-11 0,12 4 0,-3-2 0,-4 0 0,-2-1-1377,-4 2 0,-1 2 1377,5 0 0,-10 1 0,16 5 0,-12 0 0,-8 2 0,-4 0 0,-2 1 0,1 0 0,5 0 0,7 0 0,-1 1 0,6 0 0,2 1 0,-2 0 0,-5-1 0,3-1 0,-6-1 0,-3 1 0,-2-1 0,1 0 0,3 2 0,4 1 0,8 1 0,-7 4 0,6 3 0,5 0 0,7 1-583,-2 3 1,4 1 582,-11 1 0,3 1 0,1 16 0,47 30 0,6-32 0,0 1 0,0 5 0,0 2-354,6 2 1,1-2 353,-2 12 0,-3-9 0,0 9 0,-2-1 0,-1-6 0,-3-1 0,1 2 94,1 9 1,1 2 0,-2-3-95,-1 11 0,-2-2 218,1-16 0,1 1 0,-2-2-218,-1 10 0,0 1 0,1-1 0,-1 4 0,-1-6 0,-1-6 0,-1-3 0,2 7 0,0-2 0,-1 11 0,4-1 0,0 6 0,0-23 0,0 1 0,0 0-515,0 4 1,0 1 0,0-3 514,0 7 0,0-3 0,0-6 0,0 1 0,2 17 0,0-1 0,1-15 0,-1 1 0,1 2 0,1 2 0,0-8 0,1 5 340,3 12 0,1 6-340,-1-15 0,-1 2 0,1-5 0,0 4 0,0-4 738,2 0 0,-2-3-738,-2-4 0,2-2 249,4-1 1,2-2-250,4 17 0,-6-20 0,3-3 1811,16-2-1811,-3-15 0,18 3 0,3-7 0,10-2 0,-7-2 0,4 0 0,1-1 0,0 1 0,-5-2 0,-3 0 382,-11 0 1,-6-2-383,-10-3 0,-11 0 0,-2 0 0,-12 0 0,-3 0 0,-3 0 0,1-6 0,1 5 0,-2-7 0,-5 5 0,-1-6 0,-4 4 0,0-6 0,5 9 0,4-6 0,2 7 0,5-1 0,-3 2 0,0 0 0,0 0 0,-2-3 0,1 0 0,-2-1 0,6-1 0,-2 2 0,-1-4 0,-7-2 0,3 5 0,-3-4 0,7 7 0,0-4 0,5 4 0,-1-1 0,5 2 0</inkml:trace>
  <inkml:trace contextRef="#ctx0" brushRef="#br0" timeOffset="40883">8531 12815 24575,'-52'0'0,"-2"0"0,-7 0 0,-2 0 0,29 0 0,1 0 0,-17 0 0,6 0 0,16 0 0,-3 0 0,4 0 0,-15 10 0,-13 17 0,7-4 0,0 14 0,10-10 0,11-2 0,-2 1 0,6-3 0,-8 12 0,11-8 0,-1 2 0,-15 22 0,18-23 0,2 1 0,-4 17 0,9-5 0,1 2 0,-7 20 0,10-20 0,2 0 0,1 15 0,4-16 0,0 1 0,0-2 0,0 0 0,0 0 0,0-2 0,4 17 0,0-17 0,7-4 0,1 1 0,4 15 0,-1-10 0,1-1 0,2 5 0,-4-13 0,-1-1 0,7 15 0,-6-15 0,3 1 0,0-2 0,0 1 0,2 5 0,1-1 0,-1-5 0,1-2 0,12 20 0,-6-14 0,4-3 0,20 8 0,-16-14 0,17 0 0,-24-18 0,25 5 0,-16-7 0,3-1 0,3 1 0,1-1 0,-5-2 0,0-1 0,5-2 0,-1-4 0,-7-8 0,-2-2 0,2 4 0,0-2 0,6-10 0,0-2 0,-5 0 0,-2 0 0,-3 6 0,0-1 0,12-10 0,-1-5 0,-5-7 0,-3 0 0,-7 13 0,0 0 0,3-14 0,-4-3 0,-13 11 0,-3-1 0,2-7 0,-1 0 0,-2 2 0,0-3 0,-3-5 0,-1-5 0,-2 7 0,-2-14 0,1 17 0,-1-6 0,0 3 0,-3-1 0,0 2 0,0 7 0,-1-1 0,0-11 0,-2 0 0,-5 9 0,1 4 0,-2-19 0,4 25 0,-4-1 0,-8-6 0,-2 3 0,-4-6 0,2 5 0,0 1 0,-3 7 0,-5 1 0,4 8 0,-7-6 0,6 15 0,4 3 0,-4-2 0,10 9 0,1-2 0,-18 3 0,20 0 0,-19 0 0,24 0 0,-6 0 0,2 0 0,1 0 0,0 0 0,-6 0 0,-5 0 0,3 0 0,-3 0 0,10 0 0,1 0 0,-2 0 0,5 0 0,-9 0 0,5 0 0,-6 0 0,-15 0 0,16 0 0,-22 0 0,30 0 0,-2 0 0,11 0 0</inkml:trace>
  <inkml:trace contextRef="#ctx0" brushRef="#br0" timeOffset="69753">21558 3551 24575,'-32'-15'0,"20"11"0,-24-14 0,22 14 0,-18-5 0,10 4 0,-18-4 0,27 6 0,-5-1 0,9-2 0,-7 6 0,4-3 0,-6 3 0,8 0 0,-3 0 0,-23 0 0,17 0 0,-20 0 0,25 0 0,-8 3 0,-8 7 0,-1 2 0,-1 1 0,9-3 0,-12 19 0,12-17 0,-14 19 0,14-14 0,-14 29 0,15-19 0,-10 22 0,22-25 0,5 15 0,-1-7 0,6 6 0,0-12 0,0 31 0,0-22 0,2 4 0,2 2 0,11 11 0,1 0 0,2-9 0,2-16 0,7 3 0,1-5 0,1 2 0,-2-16 0,-2 3 0,5-3 0,4-1 0,9-3 0,-10-3 0,5 2 0,-13-5 0,14 2 0,-8-3 0,25 0 0,4 0 0,-15 0 0,7-3 0,-16-11 0,-17 5 0,18-8 0,-23 10 0,9-6 0,-1-2 0,5-5 0,-8 2 0,3-8 0,0-18 0,-5 6 0,8-14 0,-17 20 0,5-8 0,1 0 0,-3-4 0,1 6 0,-1 0 0,-4-4 0,-2 14 0,-2-4 0,-3 13 0,0 13 0,0-10 0,0 6 0,-3-3 0,-9 1 0,1 5 0,-5-2 0,1 3 0,-4 2 0,4 2 0,-7 2 0,15 0 0,-17 0 0,10 0 0,-17 0 0,0-3 0,8 2 0,-7-5 0,13 5 0,-9-8 0,5 4 0,-1-1 0,7 0 0,2 2 0,-1 0 0,0 2 0,4 2 0,1 0 0,3 0 0,3 0 0</inkml:trace>
  <inkml:trace contextRef="#ctx0" brushRef="#br0" timeOffset="82746">14332 2874 24575,'-5'3'0,"-19"0"0,-10-3 0,-7 0 0,-1-2 0,-1 0 0,-2 2 0,-3-1 0,-4 0 0,-3 0 0,8 0 0,-12 1-614,-6 0 1,4 0 613,17 0 0,-1 11 0,-1 4 0,0-2 150,4 0 0,0 4-150,-4 20 0,18-21 0,-12 31 0,29-18 0,5 11 0,1 3 0,1 6 0,2-8 0,1 3 463,5 6 1,4 2-464,7 8 0,3 1 0,-6-1 0,2-3-402,6-1 0,0-7 402,-3-5 0,4 0 0,5 6 0,2 0 0,5 2 0,-6-10 0,2 0 0,3-15 0,0-5 0,15 5 0,-5-6 0,0-2 0,15-4 0,8-3 0,1-2 0,-3-2 0,-2 5 0,-3-11 0,-27-27 0,-6-5 0,12-3 0,-12-3 0,-4-2 0,-3-5 0,-6 5 0,1-18 0,-2-4 0,0 4 0,-2-7 0,-2-3 0,-3 27 0,-1 3 0,-2-25 402,1 17 0,0-1-402,0 8 0,0 3 0,-1-26 0,2-5 0,-3 13 0,0 13 0,0-5 0,0 21 0,0 13 0,-3-3 0,-6 3 0,-20-10 0,8 9 0,-11-2 0,1 4 0,13 4 0,-14-2 0,13 4 0,-7 3 0,6 0 0,-7 0 0,15 0 0,-2 0 0,0 0 0,10 0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B450C-3DFD-C147-91B1-15B850B6F2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33B797-15A3-DB4A-B779-A41E66A13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113B4-E8D7-044A-8C91-52775A044699}"/>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5" name="Footer Placeholder 4">
            <a:extLst>
              <a:ext uri="{FF2B5EF4-FFF2-40B4-BE49-F238E27FC236}">
                <a16:creationId xmlns:a16="http://schemas.microsoft.com/office/drawing/2014/main" id="{150A0F88-385E-464E-B181-68C260005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BA61B-47AD-2540-AB37-FF55A35C3860}"/>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416683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FD1EE-A791-5642-A5D7-8D94461A8E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2FB644-6C3A-1A4C-9596-99355A9522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2DDA0-8AE4-6743-A1D6-58A172D8D072}"/>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5" name="Footer Placeholder 4">
            <a:extLst>
              <a:ext uri="{FF2B5EF4-FFF2-40B4-BE49-F238E27FC236}">
                <a16:creationId xmlns:a16="http://schemas.microsoft.com/office/drawing/2014/main" id="{E5279437-F0E8-5E45-BF3A-7AFE2A14A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36605-3A89-D84D-80A8-E5E1C530FFBA}"/>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151420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0ADF58-9A84-AF40-93E8-E9CC548151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430F21-356D-2448-BA6D-958E2D1B08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18D2E-0B5D-8F4E-B518-F2065B333C7A}"/>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5" name="Footer Placeholder 4">
            <a:extLst>
              <a:ext uri="{FF2B5EF4-FFF2-40B4-BE49-F238E27FC236}">
                <a16:creationId xmlns:a16="http://schemas.microsoft.com/office/drawing/2014/main" id="{65C3E72B-845F-AE44-98AA-8B467B044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53A60-9100-8C47-AA79-0403268B582B}"/>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122963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4931-5D18-9649-A604-9D1DACEA3B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6C5489-C64C-E34C-A3D0-E131822404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1CCC0-3529-A049-9FE5-E3065964715F}"/>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5" name="Footer Placeholder 4">
            <a:extLst>
              <a:ext uri="{FF2B5EF4-FFF2-40B4-BE49-F238E27FC236}">
                <a16:creationId xmlns:a16="http://schemas.microsoft.com/office/drawing/2014/main" id="{CE9D7CEA-C5D6-224E-9A16-677C45F59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5D27-6F11-254B-BA86-E3965AAE643A}"/>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3535716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BE17-783E-0F4E-9B15-9E206D075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9DA5EC-56D2-264C-8DA7-CBA72B99C1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273FD-D004-2148-9B4F-BEB9336D9266}"/>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5" name="Footer Placeholder 4">
            <a:extLst>
              <a:ext uri="{FF2B5EF4-FFF2-40B4-BE49-F238E27FC236}">
                <a16:creationId xmlns:a16="http://schemas.microsoft.com/office/drawing/2014/main" id="{1B7EA482-6C5E-8943-93D2-9042F002F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0650C-5F8F-F448-AD19-034F5370428F}"/>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1551015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2DD7-06E6-0748-A710-6711485CC9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D8009-367B-B14E-A49F-B37CEC785B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5DF44-4E20-BB44-BCC8-7AC73DA053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25F8CB-D745-3E43-A1EF-E27D87B642B3}"/>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6" name="Footer Placeholder 5">
            <a:extLst>
              <a:ext uri="{FF2B5EF4-FFF2-40B4-BE49-F238E27FC236}">
                <a16:creationId xmlns:a16="http://schemas.microsoft.com/office/drawing/2014/main" id="{80B84506-812B-3648-8AAA-7E4B2AEA9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D6E3F-DE0A-0447-BCAA-D385290D4CD4}"/>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344763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77BF-351C-234B-AAE5-AF60AC8550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A4BE08-55E5-A046-B0F2-CBEC66B00F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3531FA-1B3E-9446-A632-3EB623F7A2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4D69E8-4F9A-6944-BF65-F44E438CC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38CCB5-3B00-C441-86FC-1289610A0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0A3D8E-356C-8044-BA41-749CD65EF118}"/>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8" name="Footer Placeholder 7">
            <a:extLst>
              <a:ext uri="{FF2B5EF4-FFF2-40B4-BE49-F238E27FC236}">
                <a16:creationId xmlns:a16="http://schemas.microsoft.com/office/drawing/2014/main" id="{916707CD-13CE-3949-A1F2-2FBA807F04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8D3358-9A32-4B4E-B094-DB8625F14250}"/>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206755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A9940-AF06-CE44-ADBE-FEEEAE2767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FD27AD-4B3B-0144-81BA-5CCA1EEF13D4}"/>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4" name="Footer Placeholder 3">
            <a:extLst>
              <a:ext uri="{FF2B5EF4-FFF2-40B4-BE49-F238E27FC236}">
                <a16:creationId xmlns:a16="http://schemas.microsoft.com/office/drawing/2014/main" id="{345B584B-2D7B-8A4A-8562-09CE6A37C8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B9AA3A-3AE2-5C4E-A911-57B7E0407946}"/>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2289655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47F9AA-1515-2740-8067-CE06FBD83F53}"/>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3" name="Footer Placeholder 2">
            <a:extLst>
              <a:ext uri="{FF2B5EF4-FFF2-40B4-BE49-F238E27FC236}">
                <a16:creationId xmlns:a16="http://schemas.microsoft.com/office/drawing/2014/main" id="{441ECD3A-A446-0541-AFAE-39E6924CBB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548E1C-6178-D242-8F37-D793A164437C}"/>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525198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A97C-A196-0D42-A9C8-C674CFA9E3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7EF732-A520-2846-959B-D4A2F5764F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1F1C0-AD1A-4244-B40D-A2A3503A9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E43AA3-62E3-1B4E-940E-EF7186CF22DE}"/>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6" name="Footer Placeholder 5">
            <a:extLst>
              <a:ext uri="{FF2B5EF4-FFF2-40B4-BE49-F238E27FC236}">
                <a16:creationId xmlns:a16="http://schemas.microsoft.com/office/drawing/2014/main" id="{0BB6F3A9-E11E-E044-BC85-51914A194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690F15-0FA8-624D-89E1-0BD48B6E2E17}"/>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3020878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0311-5F4F-C844-80CC-B46CFBECF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666771-DD3C-FC4D-A831-78CB415E7F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3D317C-5DAC-C641-93B5-98C29F728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52BFAD-0DE4-684D-BEEA-9AAF30717E71}"/>
              </a:ext>
            </a:extLst>
          </p:cNvPr>
          <p:cNvSpPr>
            <a:spLocks noGrp="1"/>
          </p:cNvSpPr>
          <p:nvPr>
            <p:ph type="dt" sz="half" idx="10"/>
          </p:nvPr>
        </p:nvSpPr>
        <p:spPr/>
        <p:txBody>
          <a:bodyPr/>
          <a:lstStyle/>
          <a:p>
            <a:fld id="{A51E9A04-0182-BC4D-B3C6-886EC9AFB9B6}" type="datetimeFigureOut">
              <a:rPr lang="en-US" smtClean="0"/>
              <a:t>11/15/20</a:t>
            </a:fld>
            <a:endParaRPr lang="en-US"/>
          </a:p>
        </p:txBody>
      </p:sp>
      <p:sp>
        <p:nvSpPr>
          <p:cNvPr id="6" name="Footer Placeholder 5">
            <a:extLst>
              <a:ext uri="{FF2B5EF4-FFF2-40B4-BE49-F238E27FC236}">
                <a16:creationId xmlns:a16="http://schemas.microsoft.com/office/drawing/2014/main" id="{2A9C36E3-D814-A34A-9991-E23A42142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7776B-3A82-8C4C-80CE-067F8A3B24FE}"/>
              </a:ext>
            </a:extLst>
          </p:cNvPr>
          <p:cNvSpPr>
            <a:spLocks noGrp="1"/>
          </p:cNvSpPr>
          <p:nvPr>
            <p:ph type="sldNum" sz="quarter" idx="12"/>
          </p:nvPr>
        </p:nvSpPr>
        <p:spPr/>
        <p:txBody>
          <a:bodyPr/>
          <a:lstStyle/>
          <a:p>
            <a:fld id="{F04ACD5B-10E3-7D48-92C6-4BCA9B79DD10}" type="slidenum">
              <a:rPr lang="en-US" smtClean="0"/>
              <a:t>‹#›</a:t>
            </a:fld>
            <a:endParaRPr lang="en-US"/>
          </a:p>
        </p:txBody>
      </p:sp>
    </p:spTree>
    <p:extLst>
      <p:ext uri="{BB962C8B-B14F-4D97-AF65-F5344CB8AC3E}">
        <p14:creationId xmlns:p14="http://schemas.microsoft.com/office/powerpoint/2010/main" val="2400518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075079-0A56-4E41-91CA-56D6558698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712FCD-B80C-7B41-969A-A8576E4A80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D946E-1DD6-DA4E-B59B-E8DBEEE0E5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E9A04-0182-BC4D-B3C6-886EC9AFB9B6}" type="datetimeFigureOut">
              <a:rPr lang="en-US" smtClean="0"/>
              <a:t>11/15/20</a:t>
            </a:fld>
            <a:endParaRPr lang="en-US"/>
          </a:p>
        </p:txBody>
      </p:sp>
      <p:sp>
        <p:nvSpPr>
          <p:cNvPr id="5" name="Footer Placeholder 4">
            <a:extLst>
              <a:ext uri="{FF2B5EF4-FFF2-40B4-BE49-F238E27FC236}">
                <a16:creationId xmlns:a16="http://schemas.microsoft.com/office/drawing/2014/main" id="{27C0BDEA-8760-7E46-BB8B-5B09CD085A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F55401-BB87-6A4D-932B-D37514D3E5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ACD5B-10E3-7D48-92C6-4BCA9B79DD10}" type="slidenum">
              <a:rPr lang="en-US" smtClean="0"/>
              <a:t>‹#›</a:t>
            </a:fld>
            <a:endParaRPr lang="en-US"/>
          </a:p>
        </p:txBody>
      </p:sp>
    </p:spTree>
    <p:extLst>
      <p:ext uri="{BB962C8B-B14F-4D97-AF65-F5344CB8AC3E}">
        <p14:creationId xmlns:p14="http://schemas.microsoft.com/office/powerpoint/2010/main" val="3407199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ustomXml" Target="../ink/ink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859A0A-9560-4A4D-B11E-A15FDE536DC3}"/>
              </a:ext>
            </a:extLst>
          </p:cNvPr>
          <p:cNvSpPr txBox="1"/>
          <p:nvPr/>
        </p:nvSpPr>
        <p:spPr>
          <a:xfrm>
            <a:off x="420053" y="117693"/>
            <a:ext cx="10787062" cy="7109639"/>
          </a:xfrm>
          <a:prstGeom prst="rect">
            <a:avLst/>
          </a:prstGeom>
          <a:noFill/>
        </p:spPr>
        <p:txBody>
          <a:bodyPr wrap="square" rtlCol="0">
            <a:spAutoFit/>
          </a:bodyPr>
          <a:lstStyle/>
          <a:p>
            <a:pPr algn="ctr"/>
            <a:r>
              <a:rPr lang="en-US" sz="2400" dirty="0"/>
              <a:t>16. November</a:t>
            </a:r>
          </a:p>
          <a:p>
            <a:endParaRPr lang="en-US" sz="2400" dirty="0"/>
          </a:p>
          <a:p>
            <a:r>
              <a:rPr lang="en-US" sz="2400" dirty="0"/>
              <a:t>-Warm Up: Bild </a:t>
            </a:r>
            <a:r>
              <a:rPr lang="en-US" sz="2400" dirty="0" err="1"/>
              <a:t>beschreiben</a:t>
            </a:r>
            <a:r>
              <a:rPr lang="en-US" sz="2400" dirty="0"/>
              <a:t>  - was </a:t>
            </a:r>
            <a:r>
              <a:rPr lang="en-US" sz="2400" dirty="0" err="1"/>
              <a:t>sehen</a:t>
            </a:r>
            <a:r>
              <a:rPr lang="en-US" sz="2400" dirty="0"/>
              <a:t> Sie </a:t>
            </a:r>
            <a:r>
              <a:rPr lang="en-US" sz="2400" dirty="0" err="1"/>
              <a:t>im</a:t>
            </a:r>
            <a:r>
              <a:rPr lang="en-US" sz="2400" dirty="0"/>
              <a:t> Bild?</a:t>
            </a:r>
          </a:p>
          <a:p>
            <a:r>
              <a:rPr lang="en-US" sz="2400" dirty="0"/>
              <a:t>-</a:t>
            </a:r>
            <a:r>
              <a:rPr lang="en-US" sz="2400" dirty="0" err="1"/>
              <a:t>Wiederholung</a:t>
            </a:r>
            <a:r>
              <a:rPr lang="en-US" sz="2400" dirty="0"/>
              <a:t>: </a:t>
            </a:r>
            <a:r>
              <a:rPr lang="en-US" sz="2400" dirty="0" err="1"/>
              <a:t>Nomen</a:t>
            </a:r>
            <a:endParaRPr lang="en-US" sz="2400" dirty="0"/>
          </a:p>
          <a:p>
            <a:r>
              <a:rPr lang="en-US" sz="2400" dirty="0"/>
              <a:t>-Grammatik </a:t>
            </a:r>
            <a:r>
              <a:rPr lang="en-US" sz="2400" dirty="0" err="1"/>
              <a:t>Wiederholung</a:t>
            </a:r>
            <a:r>
              <a:rPr lang="en-US" sz="2400" dirty="0"/>
              <a:t> [</a:t>
            </a:r>
            <a:r>
              <a:rPr lang="en-US" sz="2400" dirty="0" err="1"/>
              <a:t>Pronomen</a:t>
            </a:r>
            <a:r>
              <a:rPr lang="en-US" sz="2400" dirty="0"/>
              <a:t>!]</a:t>
            </a:r>
          </a:p>
          <a:p>
            <a:r>
              <a:rPr lang="en-US" sz="2400" dirty="0"/>
              <a:t>-</a:t>
            </a:r>
            <a:r>
              <a:rPr lang="en-US" sz="2400" dirty="0" err="1"/>
              <a:t>Richtig</a:t>
            </a:r>
            <a:r>
              <a:rPr lang="en-US" sz="2400" dirty="0"/>
              <a:t> </a:t>
            </a:r>
            <a:r>
              <a:rPr lang="en-US" sz="2400" dirty="0" err="1"/>
              <a:t>oder</a:t>
            </a:r>
            <a:r>
              <a:rPr lang="en-US" sz="2400" dirty="0"/>
              <a:t> </a:t>
            </a:r>
            <a:r>
              <a:rPr lang="en-US" sz="2400" dirty="0" err="1"/>
              <a:t>Falsch</a:t>
            </a:r>
            <a:r>
              <a:rPr lang="en-US" sz="2400" dirty="0"/>
              <a:t> [Ethnic Profiling] </a:t>
            </a:r>
          </a:p>
          <a:p>
            <a:r>
              <a:rPr lang="en-US" sz="2400" dirty="0"/>
              <a:t>-</a:t>
            </a:r>
            <a:r>
              <a:rPr lang="en-US" sz="2400" dirty="0" err="1"/>
              <a:t>Ergänzen</a:t>
            </a:r>
            <a:r>
              <a:rPr lang="en-US" sz="2400" dirty="0"/>
              <a:t> Sie die </a:t>
            </a:r>
            <a:r>
              <a:rPr lang="en-US" sz="2400" dirty="0" err="1"/>
              <a:t>Sätze</a:t>
            </a:r>
            <a:r>
              <a:rPr lang="en-US" sz="2400" dirty="0"/>
              <a:t> </a:t>
            </a:r>
          </a:p>
          <a:p>
            <a:r>
              <a:rPr lang="en-US" sz="2400" dirty="0"/>
              <a:t>-</a:t>
            </a:r>
            <a:r>
              <a:rPr lang="en-US" sz="2400" dirty="0" err="1"/>
              <a:t>Schwarzfahrer</a:t>
            </a:r>
            <a:r>
              <a:rPr lang="en-US" sz="2400" dirty="0"/>
              <a:t> 2020? </a:t>
            </a:r>
          </a:p>
          <a:p>
            <a:endParaRPr lang="en-US" sz="2400" dirty="0"/>
          </a:p>
          <a:p>
            <a:endParaRPr lang="en-US" sz="2400" dirty="0"/>
          </a:p>
          <a:p>
            <a:endParaRPr lang="en-US" sz="2400" dirty="0"/>
          </a:p>
          <a:p>
            <a:endParaRPr lang="en-US" sz="2400" dirty="0"/>
          </a:p>
          <a:p>
            <a:r>
              <a:rPr lang="en-US" sz="2400" dirty="0"/>
              <a:t>HA: </a:t>
            </a:r>
          </a:p>
          <a:p>
            <a:r>
              <a:rPr lang="en-US" sz="2400" dirty="0" err="1"/>
              <a:t>Schreibaufgabe</a:t>
            </a:r>
            <a:r>
              <a:rPr lang="en-US" sz="2400" dirty="0"/>
              <a:t> 7: make time for it </a:t>
            </a:r>
          </a:p>
          <a:p>
            <a:r>
              <a:rPr lang="en-US" sz="2400" dirty="0" err="1"/>
              <a:t>Wiederholung</a:t>
            </a:r>
            <a:r>
              <a:rPr lang="en-US" sz="2400" dirty="0"/>
              <a:t> in MindTap:  104, 105, 106, 107, 108, 109 , 110 (</a:t>
            </a:r>
            <a:r>
              <a:rPr lang="en-US" sz="2400" dirty="0" err="1"/>
              <a:t>fällig</a:t>
            </a:r>
            <a:r>
              <a:rPr lang="en-US" sz="2400" dirty="0"/>
              <a:t> 21.11)  </a:t>
            </a:r>
          </a:p>
          <a:p>
            <a:r>
              <a:rPr lang="en-US" sz="2400" dirty="0"/>
              <a:t>Quest </a:t>
            </a:r>
            <a:r>
              <a:rPr lang="en-US" sz="2400" dirty="0" err="1"/>
              <a:t>Kapitel</a:t>
            </a:r>
            <a:r>
              <a:rPr lang="en-US" sz="2400" dirty="0"/>
              <a:t> 4 (open until end of semester)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17359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C0C904-C800-0C4E-A1D3-8DF7845F091B}"/>
              </a:ext>
            </a:extLst>
          </p:cNvPr>
          <p:cNvSpPr txBox="1"/>
          <p:nvPr/>
        </p:nvSpPr>
        <p:spPr>
          <a:xfrm>
            <a:off x="194310" y="148590"/>
            <a:ext cx="11624310" cy="523220"/>
          </a:xfrm>
          <a:prstGeom prst="rect">
            <a:avLst/>
          </a:prstGeom>
          <a:noFill/>
        </p:spPr>
        <p:txBody>
          <a:bodyPr wrap="square" rtlCol="0">
            <a:spAutoFit/>
          </a:bodyPr>
          <a:lstStyle/>
          <a:p>
            <a:r>
              <a:rPr lang="en-US" sz="2800" dirty="0" err="1"/>
              <a:t>Wiederholung</a:t>
            </a:r>
            <a:r>
              <a:rPr lang="en-US" sz="2800" dirty="0"/>
              <a:t>: PRONOMEN  </a:t>
            </a:r>
          </a:p>
        </p:txBody>
      </p:sp>
      <p:sp>
        <p:nvSpPr>
          <p:cNvPr id="5" name="TextBox 4">
            <a:extLst>
              <a:ext uri="{FF2B5EF4-FFF2-40B4-BE49-F238E27FC236}">
                <a16:creationId xmlns:a16="http://schemas.microsoft.com/office/drawing/2014/main" id="{7A6BB3C4-0154-B542-A1FB-69DC51FB4709}"/>
              </a:ext>
            </a:extLst>
          </p:cNvPr>
          <p:cNvSpPr txBox="1"/>
          <p:nvPr/>
        </p:nvSpPr>
        <p:spPr>
          <a:xfrm>
            <a:off x="373380" y="671810"/>
            <a:ext cx="4709160" cy="5632311"/>
          </a:xfrm>
          <a:prstGeom prst="rect">
            <a:avLst/>
          </a:prstGeom>
          <a:noFill/>
        </p:spPr>
        <p:txBody>
          <a:bodyPr wrap="square" rtlCol="0">
            <a:spAutoFit/>
          </a:bodyPr>
          <a:lstStyle/>
          <a:p>
            <a:r>
              <a:rPr lang="en-US" sz="2400" dirty="0"/>
              <a:t>NOMINATIV: </a:t>
            </a:r>
          </a:p>
          <a:p>
            <a:endParaRPr lang="en-US" sz="2400" dirty="0"/>
          </a:p>
          <a:p>
            <a:r>
              <a:rPr lang="en-US" sz="2400" dirty="0">
                <a:highlight>
                  <a:srgbClr val="00FF00"/>
                </a:highlight>
              </a:rPr>
              <a:t>Ich</a:t>
            </a:r>
            <a:r>
              <a:rPr lang="en-US" sz="2400" dirty="0"/>
              <a:t> </a:t>
            </a:r>
            <a:r>
              <a:rPr lang="en-US" sz="2400" dirty="0" err="1"/>
              <a:t>sehe</a:t>
            </a:r>
            <a:r>
              <a:rPr lang="en-US" sz="2400" dirty="0"/>
              <a:t> den </a:t>
            </a:r>
            <a:r>
              <a:rPr lang="en-US" sz="2400" dirty="0" err="1"/>
              <a:t>Kontrolleur</a:t>
            </a:r>
            <a:endParaRPr lang="en-US" sz="2400" dirty="0"/>
          </a:p>
          <a:p>
            <a:endParaRPr lang="en-US" sz="2400" dirty="0"/>
          </a:p>
          <a:p>
            <a:r>
              <a:rPr lang="en-US" sz="2400" dirty="0">
                <a:highlight>
                  <a:srgbClr val="00FF00"/>
                </a:highlight>
              </a:rPr>
              <a:t>Du</a:t>
            </a:r>
            <a:r>
              <a:rPr lang="en-US" sz="2400" dirty="0"/>
              <a:t> </a:t>
            </a:r>
            <a:r>
              <a:rPr lang="en-US" sz="2400" dirty="0" err="1"/>
              <a:t>siehst</a:t>
            </a:r>
            <a:r>
              <a:rPr lang="en-US" sz="2400" dirty="0"/>
              <a:t> den </a:t>
            </a:r>
            <a:r>
              <a:rPr lang="en-US" sz="2400" dirty="0" err="1"/>
              <a:t>Kontrolleur</a:t>
            </a:r>
            <a:r>
              <a:rPr lang="en-US" sz="2400" dirty="0"/>
              <a:t> </a:t>
            </a:r>
          </a:p>
          <a:p>
            <a:endParaRPr lang="en-US" sz="2400" dirty="0"/>
          </a:p>
          <a:p>
            <a:r>
              <a:rPr lang="en-US" sz="2400" dirty="0">
                <a:highlight>
                  <a:srgbClr val="00FF00"/>
                </a:highlight>
              </a:rPr>
              <a:t>er/</a:t>
            </a:r>
            <a:r>
              <a:rPr lang="en-US" sz="2400" dirty="0" err="1">
                <a:highlight>
                  <a:srgbClr val="00FF00"/>
                </a:highlight>
              </a:rPr>
              <a:t>sie</a:t>
            </a:r>
            <a:r>
              <a:rPr lang="en-US" sz="2400" dirty="0">
                <a:highlight>
                  <a:srgbClr val="00FF00"/>
                </a:highlight>
              </a:rPr>
              <a:t>/es/</a:t>
            </a:r>
            <a:r>
              <a:rPr lang="en-US" sz="2400" dirty="0" err="1">
                <a:highlight>
                  <a:srgbClr val="00FF00"/>
                </a:highlight>
              </a:rPr>
              <a:t>xier</a:t>
            </a:r>
            <a:r>
              <a:rPr lang="en-US" sz="2400" dirty="0">
                <a:highlight>
                  <a:srgbClr val="00FF00"/>
                </a:highlight>
              </a:rPr>
              <a:t> </a:t>
            </a:r>
            <a:r>
              <a:rPr lang="en-US" sz="2400" dirty="0" err="1"/>
              <a:t>sieht</a:t>
            </a:r>
            <a:r>
              <a:rPr lang="en-US" sz="2400" dirty="0"/>
              <a:t> den </a:t>
            </a:r>
            <a:r>
              <a:rPr lang="en-US" sz="2400" dirty="0" err="1"/>
              <a:t>Kontrolleur</a:t>
            </a:r>
            <a:endParaRPr lang="en-US" sz="2400" dirty="0"/>
          </a:p>
          <a:p>
            <a:endParaRPr lang="en-US" sz="2400" dirty="0"/>
          </a:p>
          <a:p>
            <a:r>
              <a:rPr lang="en-US" sz="2400" dirty="0" err="1">
                <a:highlight>
                  <a:srgbClr val="00FF00"/>
                </a:highlight>
              </a:rPr>
              <a:t>Wir</a:t>
            </a:r>
            <a:r>
              <a:rPr lang="en-US" sz="2400" dirty="0"/>
              <a:t> </a:t>
            </a:r>
            <a:r>
              <a:rPr lang="en-US" sz="2400" dirty="0" err="1"/>
              <a:t>sehen</a:t>
            </a:r>
            <a:r>
              <a:rPr lang="en-US" sz="2400" dirty="0"/>
              <a:t> den </a:t>
            </a:r>
            <a:r>
              <a:rPr lang="en-US" sz="2400" dirty="0" err="1"/>
              <a:t>Kontrolleur</a:t>
            </a:r>
            <a:endParaRPr lang="en-US" sz="2400" dirty="0"/>
          </a:p>
          <a:p>
            <a:endParaRPr lang="en-US" sz="2400" dirty="0"/>
          </a:p>
          <a:p>
            <a:r>
              <a:rPr lang="en-US" sz="2400" dirty="0" err="1">
                <a:highlight>
                  <a:srgbClr val="00FF00"/>
                </a:highlight>
              </a:rPr>
              <a:t>Ihr</a:t>
            </a:r>
            <a:r>
              <a:rPr lang="en-US" sz="2400" dirty="0">
                <a:highlight>
                  <a:srgbClr val="00FF00"/>
                </a:highlight>
              </a:rPr>
              <a:t>  </a:t>
            </a:r>
            <a:r>
              <a:rPr lang="en-US" sz="2400" dirty="0" err="1"/>
              <a:t>seht</a:t>
            </a:r>
            <a:r>
              <a:rPr lang="en-US" sz="2400" dirty="0"/>
              <a:t> den </a:t>
            </a:r>
            <a:r>
              <a:rPr lang="en-US" sz="2400" dirty="0" err="1"/>
              <a:t>Kontrolleur</a:t>
            </a:r>
            <a:r>
              <a:rPr lang="en-US" sz="2400" dirty="0"/>
              <a:t> </a:t>
            </a:r>
          </a:p>
          <a:p>
            <a:endParaRPr lang="en-US" sz="2400" dirty="0"/>
          </a:p>
          <a:p>
            <a:r>
              <a:rPr lang="en-US" sz="2400" dirty="0" err="1">
                <a:highlight>
                  <a:srgbClr val="00FF00"/>
                </a:highlight>
              </a:rPr>
              <a:t>sie</a:t>
            </a:r>
            <a:r>
              <a:rPr lang="en-US" sz="2400" dirty="0">
                <a:highlight>
                  <a:srgbClr val="00FF00"/>
                </a:highlight>
              </a:rPr>
              <a:t> </a:t>
            </a:r>
            <a:r>
              <a:rPr lang="en-US" sz="2400" dirty="0" err="1"/>
              <a:t>sehen</a:t>
            </a:r>
            <a:r>
              <a:rPr lang="en-US" sz="2400" dirty="0"/>
              <a:t> den </a:t>
            </a:r>
            <a:r>
              <a:rPr lang="en-US" sz="2400" dirty="0" err="1"/>
              <a:t>Kontrolleur</a:t>
            </a:r>
            <a:r>
              <a:rPr lang="en-US" sz="2400" dirty="0"/>
              <a:t> </a:t>
            </a:r>
          </a:p>
          <a:p>
            <a:endParaRPr lang="en-US" sz="2400" dirty="0"/>
          </a:p>
          <a:p>
            <a:r>
              <a:rPr lang="en-US" sz="2400" dirty="0">
                <a:highlight>
                  <a:srgbClr val="00FF00"/>
                </a:highlight>
              </a:rPr>
              <a:t>Sie </a:t>
            </a:r>
            <a:r>
              <a:rPr lang="en-US" sz="2400" dirty="0" err="1"/>
              <a:t>sehen</a:t>
            </a:r>
            <a:r>
              <a:rPr lang="en-US" sz="2400" dirty="0"/>
              <a:t> den </a:t>
            </a:r>
            <a:r>
              <a:rPr lang="en-US" sz="2400" dirty="0" err="1"/>
              <a:t>Kontrolleur</a:t>
            </a:r>
            <a:endParaRPr lang="en-US" sz="2400" dirty="0"/>
          </a:p>
        </p:txBody>
      </p:sp>
      <p:sp>
        <p:nvSpPr>
          <p:cNvPr id="6" name="TextBox 5">
            <a:extLst>
              <a:ext uri="{FF2B5EF4-FFF2-40B4-BE49-F238E27FC236}">
                <a16:creationId xmlns:a16="http://schemas.microsoft.com/office/drawing/2014/main" id="{E242E811-E80A-E24B-95DC-0643D36C8EBD}"/>
              </a:ext>
            </a:extLst>
          </p:cNvPr>
          <p:cNvSpPr txBox="1"/>
          <p:nvPr/>
        </p:nvSpPr>
        <p:spPr>
          <a:xfrm>
            <a:off x="6377940" y="25478"/>
            <a:ext cx="4846320" cy="6924973"/>
          </a:xfrm>
          <a:prstGeom prst="rect">
            <a:avLst/>
          </a:prstGeom>
          <a:noFill/>
        </p:spPr>
        <p:txBody>
          <a:bodyPr wrap="square" rtlCol="0">
            <a:spAutoFit/>
          </a:bodyPr>
          <a:lstStyle/>
          <a:p>
            <a:r>
              <a:rPr lang="en-US" sz="2400" dirty="0"/>
              <a:t>AKKUSATIV:</a:t>
            </a:r>
          </a:p>
          <a:p>
            <a:endParaRPr lang="en-US" sz="2400" dirty="0"/>
          </a:p>
          <a:p>
            <a:endParaRPr lang="en-US" sz="2400" dirty="0"/>
          </a:p>
          <a:p>
            <a:r>
              <a:rPr lang="en-US" sz="2400" dirty="0"/>
              <a:t>Der </a:t>
            </a:r>
            <a:r>
              <a:rPr lang="en-US" sz="2400" dirty="0" err="1"/>
              <a:t>Kontrolleur</a:t>
            </a:r>
            <a:r>
              <a:rPr lang="en-US" sz="2400" dirty="0"/>
              <a:t> </a:t>
            </a:r>
            <a:r>
              <a:rPr lang="en-US" sz="2400" dirty="0" err="1"/>
              <a:t>kontrolliert</a:t>
            </a:r>
            <a:r>
              <a:rPr lang="en-US" sz="2400" dirty="0"/>
              <a:t> </a:t>
            </a:r>
            <a:r>
              <a:rPr lang="en-US" sz="2400" dirty="0" err="1">
                <a:highlight>
                  <a:srgbClr val="FFFF00"/>
                </a:highlight>
              </a:rPr>
              <a:t>mich</a:t>
            </a:r>
            <a:r>
              <a:rPr lang="en-US" sz="2400" dirty="0" err="1"/>
              <a:t>.</a:t>
            </a:r>
            <a:endParaRPr lang="en-US" sz="2400" dirty="0"/>
          </a:p>
          <a:p>
            <a:endParaRPr lang="en-US" sz="2400" dirty="0"/>
          </a:p>
          <a:p>
            <a:r>
              <a:rPr lang="en-US" sz="2400" dirty="0"/>
              <a:t>Der </a:t>
            </a:r>
            <a:r>
              <a:rPr lang="en-US" sz="2400" dirty="0" err="1"/>
              <a:t>Kontrolleur</a:t>
            </a:r>
            <a:r>
              <a:rPr lang="en-US" sz="2400" dirty="0"/>
              <a:t> </a:t>
            </a:r>
            <a:r>
              <a:rPr lang="en-US" sz="2400" dirty="0" err="1"/>
              <a:t>kontrolliert</a:t>
            </a:r>
            <a:r>
              <a:rPr lang="en-US" sz="2400" dirty="0"/>
              <a:t> </a:t>
            </a:r>
            <a:r>
              <a:rPr lang="en-US" sz="2400" dirty="0">
                <a:highlight>
                  <a:srgbClr val="FFFF00"/>
                </a:highlight>
              </a:rPr>
              <a:t>dich </a:t>
            </a:r>
          </a:p>
          <a:p>
            <a:endParaRPr lang="en-US" sz="2400" dirty="0"/>
          </a:p>
          <a:p>
            <a:r>
              <a:rPr lang="en-US" sz="2400" dirty="0"/>
              <a:t>Der </a:t>
            </a:r>
            <a:r>
              <a:rPr lang="en-US" sz="2400" dirty="0" err="1"/>
              <a:t>Kontrolleur</a:t>
            </a:r>
            <a:r>
              <a:rPr lang="en-US" sz="2400" dirty="0"/>
              <a:t> </a:t>
            </a:r>
            <a:r>
              <a:rPr lang="en-US" sz="2400" dirty="0" err="1"/>
              <a:t>kontrolliert</a:t>
            </a:r>
            <a:r>
              <a:rPr lang="en-US" sz="2400" dirty="0"/>
              <a:t> </a:t>
            </a:r>
            <a:r>
              <a:rPr lang="en-US" sz="2400" dirty="0" err="1">
                <a:highlight>
                  <a:srgbClr val="FFFF00"/>
                </a:highlight>
              </a:rPr>
              <a:t>ihn</a:t>
            </a:r>
            <a:r>
              <a:rPr lang="en-US" sz="2400" dirty="0">
                <a:highlight>
                  <a:srgbClr val="FFFF00"/>
                </a:highlight>
              </a:rPr>
              <a:t>/</a:t>
            </a:r>
            <a:r>
              <a:rPr lang="en-US" sz="2400" dirty="0" err="1">
                <a:highlight>
                  <a:srgbClr val="FFFF00"/>
                </a:highlight>
              </a:rPr>
              <a:t>sie</a:t>
            </a:r>
            <a:r>
              <a:rPr lang="en-US" sz="2400" dirty="0">
                <a:highlight>
                  <a:srgbClr val="FFFF00"/>
                </a:highlight>
              </a:rPr>
              <a:t>/es/</a:t>
            </a:r>
            <a:r>
              <a:rPr lang="en-US" sz="2400" dirty="0" err="1">
                <a:highlight>
                  <a:srgbClr val="FFFF00"/>
                </a:highlight>
              </a:rPr>
              <a:t>xien</a:t>
            </a:r>
            <a:endParaRPr lang="en-US" sz="2400" dirty="0">
              <a:highlight>
                <a:srgbClr val="FFFF00"/>
              </a:highlight>
            </a:endParaRPr>
          </a:p>
          <a:p>
            <a:endParaRPr lang="en-US" sz="2400" dirty="0"/>
          </a:p>
          <a:p>
            <a:r>
              <a:rPr lang="en-US" sz="2400" dirty="0"/>
              <a:t>Der </a:t>
            </a:r>
            <a:r>
              <a:rPr lang="en-US" sz="2400" dirty="0" err="1"/>
              <a:t>Kontrolleur</a:t>
            </a:r>
            <a:r>
              <a:rPr lang="en-US" sz="2400" dirty="0"/>
              <a:t> </a:t>
            </a:r>
            <a:r>
              <a:rPr lang="en-US" sz="2400" dirty="0" err="1"/>
              <a:t>kontrolliert</a:t>
            </a:r>
            <a:r>
              <a:rPr lang="en-US" sz="2400" dirty="0"/>
              <a:t> </a:t>
            </a:r>
            <a:r>
              <a:rPr lang="en-US" sz="2400" dirty="0">
                <a:highlight>
                  <a:srgbClr val="FFFF00"/>
                </a:highlight>
              </a:rPr>
              <a:t>uns</a:t>
            </a:r>
            <a:r>
              <a:rPr lang="en-US" sz="2400" dirty="0"/>
              <a:t>. </a:t>
            </a:r>
          </a:p>
          <a:p>
            <a:endParaRPr lang="en-US" sz="2400" dirty="0"/>
          </a:p>
          <a:p>
            <a:r>
              <a:rPr lang="en-US" sz="2400" dirty="0"/>
              <a:t>Der </a:t>
            </a:r>
            <a:r>
              <a:rPr lang="en-US" sz="2400" dirty="0" err="1"/>
              <a:t>Kontrolleur</a:t>
            </a:r>
            <a:r>
              <a:rPr lang="en-US" sz="2400" dirty="0"/>
              <a:t> </a:t>
            </a:r>
            <a:r>
              <a:rPr lang="en-US" sz="2400" dirty="0" err="1"/>
              <a:t>kontrolliert</a:t>
            </a:r>
            <a:r>
              <a:rPr lang="en-US" sz="2400" dirty="0"/>
              <a:t> </a:t>
            </a:r>
            <a:r>
              <a:rPr lang="en-US" sz="2400" dirty="0" err="1">
                <a:highlight>
                  <a:srgbClr val="FFFF00"/>
                </a:highlight>
              </a:rPr>
              <a:t>euch</a:t>
            </a:r>
            <a:endParaRPr lang="en-US" sz="2400" dirty="0">
              <a:highlight>
                <a:srgbClr val="FFFF00"/>
              </a:highlight>
            </a:endParaRPr>
          </a:p>
          <a:p>
            <a:endParaRPr lang="en-US" sz="2400" dirty="0"/>
          </a:p>
          <a:p>
            <a:r>
              <a:rPr lang="en-US" sz="2400" dirty="0"/>
              <a:t>Der </a:t>
            </a:r>
            <a:r>
              <a:rPr lang="en-US" sz="2400" dirty="0" err="1"/>
              <a:t>Kontrolliert</a:t>
            </a:r>
            <a:r>
              <a:rPr lang="en-US" sz="2400" dirty="0"/>
              <a:t> </a:t>
            </a:r>
            <a:r>
              <a:rPr lang="en-US" sz="2400" dirty="0" err="1"/>
              <a:t>kontrolliert</a:t>
            </a:r>
            <a:r>
              <a:rPr lang="en-US" sz="2400" dirty="0"/>
              <a:t> </a:t>
            </a:r>
            <a:r>
              <a:rPr lang="en-US" sz="2400" dirty="0" err="1">
                <a:highlight>
                  <a:srgbClr val="FFFF00"/>
                </a:highlight>
              </a:rPr>
              <a:t>sie</a:t>
            </a:r>
            <a:r>
              <a:rPr lang="en-US" sz="2400" dirty="0"/>
              <a:t>. </a:t>
            </a:r>
          </a:p>
          <a:p>
            <a:endParaRPr lang="en-US" sz="2400" dirty="0"/>
          </a:p>
          <a:p>
            <a:r>
              <a:rPr lang="en-US" sz="2400" dirty="0"/>
              <a:t>Der </a:t>
            </a:r>
            <a:r>
              <a:rPr lang="en-US" sz="2400" dirty="0" err="1"/>
              <a:t>Kontrolliert</a:t>
            </a:r>
            <a:r>
              <a:rPr lang="en-US" sz="2400" dirty="0"/>
              <a:t> </a:t>
            </a:r>
            <a:r>
              <a:rPr lang="en-US" sz="2400" dirty="0" err="1"/>
              <a:t>kontrolliert</a:t>
            </a:r>
            <a:r>
              <a:rPr lang="en-US" sz="2400" dirty="0"/>
              <a:t> </a:t>
            </a:r>
            <a:r>
              <a:rPr lang="en-US" sz="2400" dirty="0">
                <a:highlight>
                  <a:srgbClr val="FFFF00"/>
                </a:highlight>
              </a:rPr>
              <a:t>Sie</a:t>
            </a:r>
            <a:r>
              <a:rPr lang="en-US" sz="2400" dirty="0"/>
              <a:t>. </a:t>
            </a:r>
          </a:p>
          <a:p>
            <a:endParaRPr lang="en-US" dirty="0"/>
          </a:p>
          <a:p>
            <a:endParaRPr lang="en-US" dirty="0"/>
          </a:p>
        </p:txBody>
      </p:sp>
    </p:spTree>
    <p:extLst>
      <p:ext uri="{BB962C8B-B14F-4D97-AF65-F5344CB8AC3E}">
        <p14:creationId xmlns:p14="http://schemas.microsoft.com/office/powerpoint/2010/main" val="277074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97766-5887-BD44-8676-6220F5785A0D}"/>
              </a:ext>
            </a:extLst>
          </p:cNvPr>
          <p:cNvSpPr/>
          <p:nvPr/>
        </p:nvSpPr>
        <p:spPr>
          <a:xfrm>
            <a:off x="742950" y="512654"/>
            <a:ext cx="8389620" cy="5355312"/>
          </a:xfrm>
          <a:prstGeom prst="rect">
            <a:avLst/>
          </a:prstGeom>
        </p:spPr>
        <p:txBody>
          <a:bodyPr wrap="square">
            <a:spAutoFit/>
          </a:bodyPr>
          <a:lstStyle/>
          <a:p>
            <a:r>
              <a:rPr lang="de-DE" dirty="0">
                <a:latin typeface="Calibri" panose="020F0502020204030204" pitchFamily="34" charset="0"/>
                <a:ea typeface="Calibri" panose="020F0502020204030204" pitchFamily="34" charset="0"/>
                <a:cs typeface="Times New Roman" panose="02020603050405020304" pitchFamily="18" charset="0"/>
              </a:rPr>
              <a:t>1. </a:t>
            </a:r>
            <a:r>
              <a:rPr lang="de-DE" u="sng" dirty="0">
                <a:latin typeface="Calibri" panose="020F0502020204030204" pitchFamily="34" charset="0"/>
                <a:ea typeface="Calibri" panose="020F0502020204030204" pitchFamily="34" charset="0"/>
                <a:cs typeface="Times New Roman" panose="02020603050405020304" pitchFamily="18" charset="0"/>
              </a:rPr>
              <a:t>Die alte Frau </a:t>
            </a:r>
            <a:r>
              <a:rPr lang="de-DE" dirty="0">
                <a:latin typeface="Calibri" panose="020F0502020204030204" pitchFamily="34" charset="0"/>
                <a:ea typeface="Calibri" panose="020F0502020204030204" pitchFamily="34" charset="0"/>
                <a:cs typeface="Times New Roman" panose="02020603050405020304" pitchFamily="18" charset="0"/>
              </a:rPr>
              <a:t>beleidigt </a:t>
            </a:r>
            <a:r>
              <a:rPr lang="de-DE" u="sng" dirty="0">
                <a:latin typeface="Calibri" panose="020F0502020204030204" pitchFamily="34" charset="0"/>
                <a:ea typeface="Calibri" panose="020F0502020204030204" pitchFamily="34" charset="0"/>
                <a:cs typeface="Times New Roman" panose="02020603050405020304" pitchFamily="18" charset="0"/>
              </a:rPr>
              <a:t>den Mann</a:t>
            </a:r>
            <a:r>
              <a:rPr lang="de-DE" dirty="0">
                <a:latin typeface="Calibri" panose="020F0502020204030204" pitchFamily="34" charset="0"/>
                <a:ea typeface="Calibri" panose="020F0502020204030204" pitchFamily="34" charset="0"/>
                <a:cs typeface="Times New Roman" panose="02020603050405020304" pitchFamily="18" charset="0"/>
              </a:rPr>
              <a:t> und </a:t>
            </a:r>
            <a:r>
              <a:rPr lang="de-DE" u="sng" dirty="0">
                <a:latin typeface="Calibri" panose="020F0502020204030204" pitchFamily="34" charset="0"/>
                <a:ea typeface="Calibri" panose="020F0502020204030204" pitchFamily="34" charset="0"/>
                <a:cs typeface="Times New Roman" panose="02020603050405020304" pitchFamily="18" charset="0"/>
              </a:rPr>
              <a:t>viele Gruppen und Migranten</a:t>
            </a:r>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2. Der Mann liest </a:t>
            </a:r>
            <a:r>
              <a:rPr lang="de-DE" u="sng" dirty="0">
                <a:latin typeface="Calibri" panose="020F0502020204030204" pitchFamily="34" charset="0"/>
                <a:ea typeface="Calibri" panose="020F0502020204030204" pitchFamily="34" charset="0"/>
                <a:cs typeface="Times New Roman" panose="02020603050405020304" pitchFamily="18" charset="0"/>
              </a:rPr>
              <a:t>eine Zeitung</a:t>
            </a:r>
            <a:r>
              <a:rPr lang="de-DE" dirty="0">
                <a:latin typeface="Calibri" panose="020F0502020204030204" pitchFamily="34" charset="0"/>
                <a:ea typeface="Calibri" panose="020F0502020204030204" pitchFamily="34" charset="0"/>
                <a:cs typeface="Times New Roman" panose="02020603050405020304" pitchFamily="18" charset="0"/>
              </a:rPr>
              <a:t>. </a:t>
            </a:r>
            <a:r>
              <a:rPr lang="de-DE" u="sng" dirty="0">
                <a:latin typeface="Calibri" panose="020F0502020204030204" pitchFamily="34" charset="0"/>
                <a:ea typeface="Calibri" panose="020F0502020204030204" pitchFamily="34" charset="0"/>
                <a:cs typeface="Times New Roman" panose="02020603050405020304" pitchFamily="18" charset="0"/>
              </a:rPr>
              <a:t>Die Beleidigungen</a:t>
            </a:r>
            <a:r>
              <a:rPr lang="de-DE" dirty="0">
                <a:latin typeface="Calibri" panose="020F0502020204030204" pitchFamily="34" charset="0"/>
                <a:ea typeface="Calibri" panose="020F0502020204030204" pitchFamily="34" charset="0"/>
                <a:cs typeface="Times New Roman" panose="02020603050405020304" pitchFamily="18" charset="0"/>
              </a:rPr>
              <a:t> stören </a:t>
            </a:r>
            <a:r>
              <a:rPr lang="de-DE" u="sng" dirty="0">
                <a:latin typeface="Calibri" panose="020F0502020204030204" pitchFamily="34" charset="0"/>
                <a:ea typeface="Calibri" panose="020F0502020204030204" pitchFamily="34" charset="0"/>
                <a:cs typeface="Times New Roman" panose="02020603050405020304" pitchFamily="18" charset="0"/>
              </a:rPr>
              <a:t>den Mann</a:t>
            </a:r>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3. </a:t>
            </a:r>
            <a:r>
              <a:rPr lang="de-DE" u="sng" dirty="0">
                <a:latin typeface="Calibri" panose="020F0502020204030204" pitchFamily="34" charset="0"/>
                <a:ea typeface="Calibri" panose="020F0502020204030204" pitchFamily="34" charset="0"/>
                <a:cs typeface="Times New Roman" panose="02020603050405020304" pitchFamily="18" charset="0"/>
              </a:rPr>
              <a:t>Die Frau</a:t>
            </a:r>
            <a:r>
              <a:rPr lang="de-DE" dirty="0">
                <a:latin typeface="Calibri" panose="020F0502020204030204" pitchFamily="34" charset="0"/>
                <a:ea typeface="Calibri" panose="020F0502020204030204" pitchFamily="34" charset="0"/>
                <a:cs typeface="Times New Roman" panose="02020603050405020304" pitchFamily="18" charset="0"/>
              </a:rPr>
              <a:t> schaut weg.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4. </a:t>
            </a:r>
            <a:r>
              <a:rPr lang="de-DE" u="sng" dirty="0">
                <a:latin typeface="Calibri" panose="020F0502020204030204" pitchFamily="34" charset="0"/>
                <a:ea typeface="Calibri" panose="020F0502020204030204" pitchFamily="34" charset="0"/>
                <a:cs typeface="Times New Roman" panose="02020603050405020304" pitchFamily="18" charset="0"/>
              </a:rPr>
              <a:t>Der Fahrgast</a:t>
            </a:r>
            <a:r>
              <a:rPr lang="de-DE" dirty="0">
                <a:latin typeface="Calibri" panose="020F0502020204030204" pitchFamily="34" charset="0"/>
                <a:ea typeface="Calibri" panose="020F0502020204030204" pitchFamily="34" charset="0"/>
                <a:cs typeface="Times New Roman" panose="02020603050405020304" pitchFamily="18" charset="0"/>
              </a:rPr>
              <a:t> steht gegen </a:t>
            </a:r>
            <a:r>
              <a:rPr lang="de-DE" u="sng" dirty="0">
                <a:latin typeface="Calibri" panose="020F0502020204030204" pitchFamily="34" charset="0"/>
                <a:ea typeface="Calibri" panose="020F0502020204030204" pitchFamily="34" charset="0"/>
                <a:cs typeface="Times New Roman" panose="02020603050405020304" pitchFamily="18" charset="0"/>
              </a:rPr>
              <a:t>das Fenster</a:t>
            </a:r>
            <a:r>
              <a:rPr lang="de-DE" dirty="0">
                <a:latin typeface="Calibri" panose="020F0502020204030204" pitchFamily="34" charset="0"/>
                <a:ea typeface="Calibri" panose="020F0502020204030204" pitchFamily="34" charset="0"/>
                <a:cs typeface="Times New Roman" panose="02020603050405020304" pitchFamily="18" charset="0"/>
              </a:rPr>
              <a:t> und trägt </a:t>
            </a:r>
            <a:r>
              <a:rPr lang="de-DE" u="sng" dirty="0">
                <a:latin typeface="Calibri" panose="020F0502020204030204" pitchFamily="34" charset="0"/>
                <a:ea typeface="Calibri" panose="020F0502020204030204" pitchFamily="34" charset="0"/>
                <a:cs typeface="Times New Roman" panose="02020603050405020304" pitchFamily="18" charset="0"/>
              </a:rPr>
              <a:t>die Kopfhörer.</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5. Die alte Frau bringt </a:t>
            </a:r>
            <a:r>
              <a:rPr lang="de-DE" u="sng" dirty="0">
                <a:latin typeface="Calibri" panose="020F0502020204030204" pitchFamily="34" charset="0"/>
                <a:ea typeface="Calibri" panose="020F0502020204030204" pitchFamily="34" charset="0"/>
                <a:cs typeface="Times New Roman" panose="02020603050405020304" pitchFamily="18" charset="0"/>
              </a:rPr>
              <a:t>die Tasche</a:t>
            </a:r>
            <a:r>
              <a:rPr lang="de-DE" dirty="0">
                <a:latin typeface="Calibri" panose="020F0502020204030204" pitchFamily="34" charset="0"/>
                <a:ea typeface="Calibri" panose="020F0502020204030204" pitchFamily="34" charset="0"/>
                <a:cs typeface="Times New Roman" panose="02020603050405020304" pitchFamily="18" charset="0"/>
              </a:rPr>
              <a:t>, </a:t>
            </a:r>
            <a:r>
              <a:rPr lang="de-DE" u="sng" dirty="0">
                <a:latin typeface="Calibri" panose="020F0502020204030204" pitchFamily="34" charset="0"/>
                <a:ea typeface="Calibri" panose="020F0502020204030204" pitchFamily="34" charset="0"/>
                <a:cs typeface="Times New Roman" panose="02020603050405020304" pitchFamily="18" charset="0"/>
              </a:rPr>
              <a:t>das Portemonnaie</a:t>
            </a:r>
            <a:r>
              <a:rPr lang="de-DE" dirty="0">
                <a:latin typeface="Calibri" panose="020F0502020204030204" pitchFamily="34" charset="0"/>
                <a:ea typeface="Calibri" panose="020F0502020204030204" pitchFamily="34" charset="0"/>
                <a:cs typeface="Times New Roman" panose="02020603050405020304" pitchFamily="18" charset="0"/>
              </a:rPr>
              <a:t> und den </a:t>
            </a:r>
            <a:r>
              <a:rPr lang="de-DE" u="sng" dirty="0">
                <a:latin typeface="Calibri" panose="020F0502020204030204" pitchFamily="34" charset="0"/>
                <a:ea typeface="Calibri" panose="020F0502020204030204" pitchFamily="34" charset="0"/>
                <a:cs typeface="Times New Roman" panose="02020603050405020304" pitchFamily="18" charset="0"/>
              </a:rPr>
              <a:t>Fahrschein</a:t>
            </a:r>
            <a:r>
              <a:rPr lang="de-DE" dirty="0">
                <a:latin typeface="Calibri" panose="020F0502020204030204" pitchFamily="34" charset="0"/>
                <a:ea typeface="Calibri" panose="020F0502020204030204" pitchFamily="34" charset="0"/>
                <a:cs typeface="Times New Roman" panose="02020603050405020304" pitchFamily="18" charset="0"/>
              </a:rPr>
              <a:t> mit.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6. In dem Bus trägt </a:t>
            </a:r>
            <a:r>
              <a:rPr lang="de-DE" u="sng" dirty="0">
                <a:latin typeface="Calibri" panose="020F0502020204030204" pitchFamily="34" charset="0"/>
                <a:ea typeface="Calibri" panose="020F0502020204030204" pitchFamily="34" charset="0"/>
                <a:cs typeface="Times New Roman" panose="02020603050405020304" pitchFamily="18" charset="0"/>
              </a:rPr>
              <a:t>der Mann</a:t>
            </a:r>
            <a:r>
              <a:rPr lang="de-DE" dirty="0">
                <a:latin typeface="Calibri" panose="020F0502020204030204" pitchFamily="34" charset="0"/>
                <a:ea typeface="Calibri" panose="020F0502020204030204" pitchFamily="34" charset="0"/>
                <a:cs typeface="Times New Roman" panose="02020603050405020304" pitchFamily="18" charset="0"/>
              </a:rPr>
              <a:t> </a:t>
            </a:r>
            <a:r>
              <a:rPr lang="de-DE" u="sng" dirty="0">
                <a:latin typeface="Calibri" panose="020F0502020204030204" pitchFamily="34" charset="0"/>
                <a:ea typeface="Calibri" panose="020F0502020204030204" pitchFamily="34" charset="0"/>
                <a:cs typeface="Times New Roman" panose="02020603050405020304" pitchFamily="18" charset="0"/>
              </a:rPr>
              <a:t>die Jacke</a:t>
            </a:r>
            <a:r>
              <a:rPr lang="de-DE" dirty="0">
                <a:latin typeface="Calibri" panose="020F0502020204030204" pitchFamily="34" charset="0"/>
                <a:ea typeface="Calibri" panose="020F0502020204030204" pitchFamily="34" charset="0"/>
                <a:cs typeface="Times New Roman" panose="02020603050405020304" pitchFamily="18" charset="0"/>
              </a:rPr>
              <a:t> und </a:t>
            </a:r>
            <a:r>
              <a:rPr lang="de-DE" u="sng" dirty="0">
                <a:latin typeface="Calibri" panose="020F0502020204030204" pitchFamily="34" charset="0"/>
                <a:ea typeface="Calibri" panose="020F0502020204030204" pitchFamily="34" charset="0"/>
                <a:cs typeface="Times New Roman" panose="02020603050405020304" pitchFamily="18" charset="0"/>
              </a:rPr>
              <a:t>das Hemd</a:t>
            </a:r>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7. </a:t>
            </a:r>
            <a:r>
              <a:rPr lang="de-DE" u="sng" dirty="0">
                <a:latin typeface="Calibri" panose="020F0502020204030204" pitchFamily="34" charset="0"/>
                <a:ea typeface="Calibri" panose="020F0502020204030204" pitchFamily="34" charset="0"/>
                <a:cs typeface="Times New Roman" panose="02020603050405020304" pitchFamily="18" charset="0"/>
              </a:rPr>
              <a:t>Die Fahrgäste</a:t>
            </a:r>
            <a:r>
              <a:rPr lang="de-DE" dirty="0">
                <a:latin typeface="Calibri" panose="020F0502020204030204" pitchFamily="34" charset="0"/>
                <a:ea typeface="Calibri" panose="020F0502020204030204" pitchFamily="34" charset="0"/>
                <a:cs typeface="Times New Roman" panose="02020603050405020304" pitchFamily="18" charset="0"/>
              </a:rPr>
              <a:t> schweigen und sagen nichts gegen </a:t>
            </a:r>
            <a:r>
              <a:rPr lang="de-DE" u="sng" dirty="0">
                <a:latin typeface="Calibri" panose="020F0502020204030204" pitchFamily="34" charset="0"/>
                <a:ea typeface="Calibri" panose="020F0502020204030204" pitchFamily="34" charset="0"/>
                <a:cs typeface="Times New Roman" panose="02020603050405020304" pitchFamily="18" charset="0"/>
              </a:rPr>
              <a:t>die alte Frau</a:t>
            </a:r>
            <a:r>
              <a:rPr lang="de-DE" dirty="0">
                <a:latin typeface="Calibri" panose="020F0502020204030204" pitchFamily="34" charset="0"/>
                <a:ea typeface="Calibri" panose="020F0502020204030204" pitchFamily="34" charset="0"/>
                <a:cs typeface="Times New Roman" panose="02020603050405020304" pitchFamily="18" charset="0"/>
              </a:rPr>
              <a:t>. </a:t>
            </a:r>
          </a:p>
          <a:p>
            <a:endParaRPr lang="de-DE"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8. </a:t>
            </a:r>
            <a:r>
              <a:rPr lang="de-DE" u="sng" dirty="0">
                <a:latin typeface="Calibri" panose="020F0502020204030204" pitchFamily="34" charset="0"/>
                <a:ea typeface="Calibri" panose="020F0502020204030204" pitchFamily="34" charset="0"/>
                <a:cs typeface="Times New Roman" panose="02020603050405020304" pitchFamily="18" charset="0"/>
              </a:rPr>
              <a:t>Meine  Freunden und ich</a:t>
            </a:r>
            <a:r>
              <a:rPr lang="de-DE" dirty="0">
                <a:latin typeface="Calibri" panose="020F0502020204030204" pitchFamily="34" charset="0"/>
                <a:ea typeface="Calibri" panose="020F0502020204030204" pitchFamily="34" charset="0"/>
                <a:cs typeface="Times New Roman" panose="02020603050405020304" pitchFamily="18" charset="0"/>
              </a:rPr>
              <a:t> finden  </a:t>
            </a:r>
            <a:r>
              <a:rPr lang="de-DE" u="sng" dirty="0">
                <a:latin typeface="Calibri" panose="020F0502020204030204" pitchFamily="34" charset="0"/>
                <a:ea typeface="Calibri" panose="020F0502020204030204" pitchFamily="34" charset="0"/>
                <a:cs typeface="Times New Roman" panose="02020603050405020304" pitchFamily="18" charset="0"/>
              </a:rPr>
              <a:t>den Sitzplatz</a:t>
            </a:r>
            <a:r>
              <a:rPr lang="de-DE" dirty="0">
                <a:latin typeface="Calibri" panose="020F0502020204030204" pitchFamily="34" charset="0"/>
                <a:ea typeface="Calibri" panose="020F0502020204030204" pitchFamily="34" charset="0"/>
                <a:cs typeface="Times New Roman" panose="02020603050405020304" pitchFamily="18" charset="0"/>
              </a:rPr>
              <a:t>. </a:t>
            </a:r>
          </a:p>
          <a:p>
            <a:endParaRPr lang="de-DE" dirty="0">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startAt="9"/>
            </a:pPr>
            <a:r>
              <a:rPr lang="de-DE" dirty="0">
                <a:latin typeface="Calibri" panose="020F0502020204030204" pitchFamily="34" charset="0"/>
                <a:ea typeface="Calibri" panose="020F0502020204030204" pitchFamily="34" charset="0"/>
                <a:cs typeface="Times New Roman" panose="02020603050405020304" pitchFamily="18" charset="0"/>
              </a:rPr>
              <a:t>Alle Fahrgäste tragen </a:t>
            </a:r>
            <a:r>
              <a:rPr lang="de-DE" u="sng" dirty="0">
                <a:latin typeface="Calibri" panose="020F0502020204030204" pitchFamily="34" charset="0"/>
                <a:ea typeface="Calibri" panose="020F0502020204030204" pitchFamily="34" charset="0"/>
                <a:cs typeface="Times New Roman" panose="02020603050405020304" pitchFamily="18" charset="0"/>
              </a:rPr>
              <a:t>die Schuhe</a:t>
            </a:r>
            <a:r>
              <a:rPr lang="de-DE" dirty="0">
                <a:latin typeface="Calibri" panose="020F0502020204030204" pitchFamily="34" charset="0"/>
                <a:ea typeface="Calibri" panose="020F0502020204030204" pitchFamily="34" charset="0"/>
                <a:cs typeface="Times New Roman" panose="02020603050405020304" pitchFamily="18" charset="0"/>
              </a:rPr>
              <a:t>.</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1506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94375-5BE0-1A49-A170-0E9D306FDD9F}"/>
              </a:ext>
            </a:extLst>
          </p:cNvPr>
          <p:cNvSpPr/>
          <p:nvPr/>
        </p:nvSpPr>
        <p:spPr>
          <a:xfrm>
            <a:off x="528638" y="474345"/>
            <a:ext cx="8615362" cy="4801314"/>
          </a:xfrm>
          <a:prstGeom prst="rect">
            <a:avLst/>
          </a:prstGeom>
        </p:spPr>
        <p:txBody>
          <a:bodyPr wrap="square">
            <a:spAutoFit/>
          </a:bodyPr>
          <a:lstStyle/>
          <a:p>
            <a:r>
              <a:rPr lang="de-DE" b="1" dirty="0">
                <a:latin typeface="Calibri" panose="020F0502020204030204" pitchFamily="34" charset="0"/>
                <a:ea typeface="Calibri" panose="020F0502020204030204" pitchFamily="34" charset="0"/>
                <a:cs typeface="Times New Roman" panose="02020603050405020304" pitchFamily="18" charset="0"/>
              </a:rPr>
              <a:t>Possessivadjektive: </a:t>
            </a:r>
            <a:r>
              <a:rPr lang="de-DE" b="1" dirty="0" err="1">
                <a:latin typeface="Calibri" panose="020F0502020204030204" pitchFamily="34" charset="0"/>
                <a:ea typeface="Calibri" panose="020F0502020204030204" pitchFamily="34" charset="0"/>
                <a:cs typeface="Times New Roman" panose="02020603050405020304" pitchFamily="18" charset="0"/>
              </a:rPr>
              <a:t>Fill</a:t>
            </a:r>
            <a:r>
              <a:rPr lang="de-DE" b="1" dirty="0">
                <a:latin typeface="Calibri" panose="020F0502020204030204" pitchFamily="34" charset="0"/>
                <a:ea typeface="Calibri" panose="020F0502020204030204" pitchFamily="34" charset="0"/>
                <a:cs typeface="Times New Roman" panose="02020603050405020304" pitchFamily="18" charset="0"/>
              </a:rPr>
              <a:t> in </a:t>
            </a:r>
            <a:r>
              <a:rPr lang="de-DE" b="1" dirty="0" err="1">
                <a:latin typeface="Calibri" panose="020F0502020204030204" pitchFamily="34" charset="0"/>
                <a:ea typeface="Calibri" panose="020F0502020204030204" pitchFamily="34" charset="0"/>
                <a:cs typeface="Times New Roman" panose="02020603050405020304" pitchFamily="18" charset="0"/>
              </a:rPr>
              <a:t>the</a:t>
            </a:r>
            <a:r>
              <a:rPr lang="de-DE" b="1" dirty="0">
                <a:latin typeface="Calibri" panose="020F0502020204030204" pitchFamily="34" charset="0"/>
                <a:ea typeface="Calibri" panose="020F0502020204030204" pitchFamily="34" charset="0"/>
                <a:cs typeface="Times New Roman" panose="02020603050405020304" pitchFamily="18" charset="0"/>
              </a:rPr>
              <a:t> blank </a:t>
            </a:r>
            <a:r>
              <a:rPr lang="de-DE" b="1" dirty="0" err="1">
                <a:latin typeface="Calibri" panose="020F0502020204030204" pitchFamily="34" charset="0"/>
                <a:ea typeface="Calibri" panose="020F0502020204030204" pitchFamily="34" charset="0"/>
                <a:cs typeface="Times New Roman" panose="02020603050405020304" pitchFamily="18" charset="0"/>
              </a:rPr>
              <a:t>with</a:t>
            </a:r>
            <a:r>
              <a:rPr lang="de-DE" b="1" dirty="0">
                <a:latin typeface="Calibri" panose="020F0502020204030204" pitchFamily="34" charset="0"/>
                <a:ea typeface="Calibri" panose="020F0502020204030204" pitchFamily="34" charset="0"/>
                <a:cs typeface="Times New Roman" panose="02020603050405020304" pitchFamily="18" charset="0"/>
              </a:rPr>
              <a:t> </a:t>
            </a:r>
            <a:r>
              <a:rPr lang="de-DE" b="1" dirty="0" err="1">
                <a:latin typeface="Calibri" panose="020F0502020204030204" pitchFamily="34" charset="0"/>
                <a:ea typeface="Calibri" panose="020F0502020204030204" pitchFamily="34" charset="0"/>
                <a:cs typeface="Times New Roman" panose="02020603050405020304" pitchFamily="18" charset="0"/>
              </a:rPr>
              <a:t>the</a:t>
            </a:r>
            <a:r>
              <a:rPr lang="de-DE" b="1" dirty="0">
                <a:latin typeface="Calibri" panose="020F0502020204030204" pitchFamily="34" charset="0"/>
                <a:ea typeface="Calibri" panose="020F0502020204030204" pitchFamily="34" charset="0"/>
                <a:cs typeface="Times New Roman" panose="02020603050405020304" pitchFamily="18" charset="0"/>
              </a:rPr>
              <a:t> </a:t>
            </a:r>
            <a:r>
              <a:rPr lang="de-DE" b="1" dirty="0" err="1">
                <a:latin typeface="Calibri" panose="020F0502020204030204" pitchFamily="34" charset="0"/>
                <a:ea typeface="Calibri" panose="020F0502020204030204" pitchFamily="34" charset="0"/>
                <a:cs typeface="Times New Roman" panose="02020603050405020304" pitchFamily="18" charset="0"/>
              </a:rPr>
              <a:t>correct</a:t>
            </a:r>
            <a:r>
              <a:rPr lang="de-DE" b="1" dirty="0">
                <a:latin typeface="Calibri" panose="020F0502020204030204" pitchFamily="34" charset="0"/>
                <a:ea typeface="Calibri" panose="020F0502020204030204" pitchFamily="34" charset="0"/>
                <a:cs typeface="Times New Roman" panose="02020603050405020304" pitchFamily="18" charset="0"/>
              </a:rPr>
              <a:t> possessive </a:t>
            </a:r>
            <a:r>
              <a:rPr lang="de-DE" b="1" dirty="0" err="1">
                <a:latin typeface="Calibri" panose="020F0502020204030204" pitchFamily="34" charset="0"/>
                <a:ea typeface="Calibri" panose="020F0502020204030204" pitchFamily="34" charset="0"/>
                <a:cs typeface="Times New Roman" panose="02020603050405020304" pitchFamily="18" charset="0"/>
              </a:rPr>
              <a:t>adjective</a:t>
            </a:r>
            <a:r>
              <a:rPr lang="de-DE" b="1" dirty="0">
                <a:latin typeface="Calibri" panose="020F0502020204030204" pitchFamily="34" charset="0"/>
                <a:ea typeface="Calibri" panose="020F0502020204030204" pitchFamily="34" charset="0"/>
                <a:cs typeface="Times New Roman" panose="02020603050405020304" pitchFamily="18" charset="0"/>
              </a:rPr>
              <a:t> [mein-/dein-/sein-/ihr-/. Watch </a:t>
            </a:r>
            <a:r>
              <a:rPr lang="de-DE" b="1" dirty="0" err="1">
                <a:latin typeface="Calibri" panose="020F0502020204030204" pitchFamily="34" charset="0"/>
                <a:ea typeface="Calibri" panose="020F0502020204030204" pitchFamily="34" charset="0"/>
                <a:cs typeface="Times New Roman" panose="02020603050405020304" pitchFamily="18" charset="0"/>
              </a:rPr>
              <a:t>endings</a:t>
            </a:r>
            <a:r>
              <a:rPr lang="de-DE" b="1" dirty="0">
                <a:latin typeface="Calibri" panose="020F0502020204030204" pitchFamily="34" charset="0"/>
                <a:ea typeface="Calibri" panose="020F0502020204030204" pitchFamily="34" charset="0"/>
                <a:cs typeface="Times New Roman" panose="02020603050405020304" pitchFamily="18" charset="0"/>
              </a:rPr>
              <a:t>! [Ausstieg Rechts, Schwarzfahrer, ,,</a:t>
            </a:r>
            <a:r>
              <a:rPr lang="de-DE" b="1" dirty="0" err="1">
                <a:latin typeface="Calibri" panose="020F0502020204030204" pitchFamily="34" charset="0"/>
                <a:ea typeface="Calibri" panose="020F0502020204030204" pitchFamily="34" charset="0"/>
                <a:cs typeface="Times New Roman" panose="02020603050405020304" pitchFamily="18" charset="0"/>
              </a:rPr>
              <a:t>Ethnic-Profiling</a:t>
            </a:r>
            <a:r>
              <a:rPr lang="de-DE" b="1" dirty="0">
                <a:latin typeface="Calibri" panose="020F0502020204030204" pitchFamily="34" charset="0"/>
                <a:ea typeface="Calibri" panose="020F0502020204030204" pitchFamily="34" charset="0"/>
                <a:cs typeface="Times New Roman" panose="02020603050405020304" pitchFamily="18" charset="0"/>
              </a:rPr>
              <a:t> in Öffentlichen Verkehrsmitteln“</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1. Die Frau findet ____________ Fahrschein im Portemonnaie.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2. Der Mann findet __________ Sitzplatz.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3. Er liest ___________ Zeitung.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4. Der Kontrolleur kommt und sieht die Fahrgäste. Er kontrolliert __________ Fahrscheine.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5. Die alte Frau findet einen Fahrschein, aber der Mann isst __________ Fahrschein.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6. Ein Fahrgast hört laute Musik. __________ Musik stört den alten Mann.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7. Er bringt _________ Jahreskarte mit.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B399FA2-BC7F-0A46-91BA-B2BC40276E51}"/>
              </a:ext>
            </a:extLst>
          </p:cNvPr>
          <p:cNvSpPr txBox="1"/>
          <p:nvPr/>
        </p:nvSpPr>
        <p:spPr>
          <a:xfrm>
            <a:off x="8556171" y="1208314"/>
            <a:ext cx="1910443" cy="923330"/>
          </a:xfrm>
          <a:prstGeom prst="rect">
            <a:avLst/>
          </a:prstGeom>
          <a:noFill/>
        </p:spPr>
        <p:txBody>
          <a:bodyPr wrap="square" rtlCol="0">
            <a:spAutoFit/>
          </a:bodyPr>
          <a:lstStyle/>
          <a:p>
            <a:r>
              <a:rPr lang="en-US" dirty="0"/>
              <a:t>His </a:t>
            </a:r>
            <a:r>
              <a:rPr lang="en-US" dirty="0">
                <a:sym typeface="Wingdings" pitchFamily="2" charset="2"/>
              </a:rPr>
              <a:t> sein-</a:t>
            </a:r>
          </a:p>
          <a:p>
            <a:r>
              <a:rPr lang="en-US" dirty="0">
                <a:sym typeface="Wingdings" pitchFamily="2" charset="2"/>
              </a:rPr>
              <a:t>Hers  </a:t>
            </a:r>
            <a:r>
              <a:rPr lang="en-US" dirty="0" err="1">
                <a:sym typeface="Wingdings" pitchFamily="2" charset="2"/>
              </a:rPr>
              <a:t>ihr</a:t>
            </a:r>
            <a:r>
              <a:rPr lang="en-US" dirty="0">
                <a:sym typeface="Wingdings" pitchFamily="2" charset="2"/>
              </a:rPr>
              <a:t>-</a:t>
            </a:r>
          </a:p>
          <a:p>
            <a:r>
              <a:rPr lang="en-US" dirty="0">
                <a:sym typeface="Wingdings" pitchFamily="2" charset="2"/>
              </a:rPr>
              <a:t>Theirs – </a:t>
            </a:r>
            <a:r>
              <a:rPr lang="en-US" dirty="0" err="1">
                <a:sym typeface="Wingdings" pitchFamily="2" charset="2"/>
              </a:rPr>
              <a:t>ihr</a:t>
            </a:r>
            <a:r>
              <a:rPr lang="en-US" dirty="0">
                <a:sym typeface="Wingdings" pitchFamily="2" charset="2"/>
              </a:rPr>
              <a:t>-</a:t>
            </a:r>
            <a:endParaRPr lang="en-US" dirty="0"/>
          </a:p>
        </p:txBody>
      </p:sp>
    </p:spTree>
    <p:extLst>
      <p:ext uri="{BB962C8B-B14F-4D97-AF65-F5344CB8AC3E}">
        <p14:creationId xmlns:p14="http://schemas.microsoft.com/office/powerpoint/2010/main" val="335372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89CD3-439B-7A4C-AE09-87886B64DBB8}"/>
              </a:ext>
            </a:extLst>
          </p:cNvPr>
          <p:cNvSpPr>
            <a:spLocks noGrp="1"/>
          </p:cNvSpPr>
          <p:nvPr>
            <p:ph type="title"/>
          </p:nvPr>
        </p:nvSpPr>
        <p:spPr>
          <a:xfrm>
            <a:off x="333375" y="150813"/>
            <a:ext cx="10515600" cy="477838"/>
          </a:xfrm>
        </p:spPr>
        <p:txBody>
          <a:bodyPr>
            <a:normAutofit fontScale="90000"/>
          </a:bodyPr>
          <a:lstStyle/>
          <a:p>
            <a:r>
              <a:rPr lang="en-US" sz="3200" dirty="0" err="1"/>
              <a:t>Richtig</a:t>
            </a:r>
            <a:r>
              <a:rPr lang="en-US" sz="3200" dirty="0"/>
              <a:t> </a:t>
            </a:r>
            <a:r>
              <a:rPr lang="en-US" sz="3200" dirty="0" err="1"/>
              <a:t>oder</a:t>
            </a:r>
            <a:r>
              <a:rPr lang="en-US" sz="3200" dirty="0"/>
              <a:t> </a:t>
            </a:r>
            <a:r>
              <a:rPr lang="en-US" sz="3200" dirty="0" err="1"/>
              <a:t>Falsch</a:t>
            </a:r>
            <a:endParaRPr lang="en-US" sz="3200" dirty="0"/>
          </a:p>
        </p:txBody>
      </p:sp>
      <p:pic>
        <p:nvPicPr>
          <p:cNvPr id="4" name="Picture 3">
            <a:extLst>
              <a:ext uri="{FF2B5EF4-FFF2-40B4-BE49-F238E27FC236}">
                <a16:creationId xmlns:a16="http://schemas.microsoft.com/office/drawing/2014/main" id="{2283B5FE-3BBB-F14F-A6D5-6DA281EE0D2A}"/>
              </a:ext>
            </a:extLst>
          </p:cNvPr>
          <p:cNvPicPr>
            <a:picLocks noChangeAspect="1"/>
          </p:cNvPicPr>
          <p:nvPr/>
        </p:nvPicPr>
        <p:blipFill>
          <a:blip r:embed="rId2"/>
          <a:stretch>
            <a:fillRect/>
          </a:stretch>
        </p:blipFill>
        <p:spPr>
          <a:xfrm>
            <a:off x="147637" y="807607"/>
            <a:ext cx="4907474" cy="3464356"/>
          </a:xfrm>
          <a:prstGeom prst="rect">
            <a:avLst/>
          </a:prstGeom>
        </p:spPr>
      </p:pic>
      <p:sp>
        <p:nvSpPr>
          <p:cNvPr id="5" name="TextBox 4">
            <a:extLst>
              <a:ext uri="{FF2B5EF4-FFF2-40B4-BE49-F238E27FC236}">
                <a16:creationId xmlns:a16="http://schemas.microsoft.com/office/drawing/2014/main" id="{8704438E-2F98-724A-ABE2-33273F9958CD}"/>
              </a:ext>
            </a:extLst>
          </p:cNvPr>
          <p:cNvSpPr txBox="1"/>
          <p:nvPr/>
        </p:nvSpPr>
        <p:spPr>
          <a:xfrm>
            <a:off x="170091" y="4723453"/>
            <a:ext cx="10515600" cy="1908215"/>
          </a:xfrm>
          <a:prstGeom prst="rect">
            <a:avLst/>
          </a:prstGeom>
          <a:noFill/>
        </p:spPr>
        <p:txBody>
          <a:bodyPr wrap="square" rtlCol="0">
            <a:spAutoFit/>
          </a:bodyPr>
          <a:lstStyle/>
          <a:p>
            <a:pPr marL="342900" indent="-342900">
              <a:buAutoNum type="arabicPeriod"/>
            </a:pPr>
            <a:r>
              <a:rPr lang="de-DE" sz="2000" dirty="0"/>
              <a:t>Kontrolleuren und Bahnpersonal kontrollieren die </a:t>
            </a:r>
            <a:r>
              <a:rPr lang="de-DE" sz="2000" dirty="0" err="1"/>
              <a:t>Migrantens</a:t>
            </a:r>
            <a:r>
              <a:rPr lang="de-DE" sz="2000" dirty="0"/>
              <a:t> Fahrscheine oft basierend auf ihr Aussehen. </a:t>
            </a:r>
            <a:r>
              <a:rPr lang="de-DE" sz="2000" dirty="0">
                <a:highlight>
                  <a:srgbClr val="FFFF00"/>
                </a:highlight>
              </a:rPr>
              <a:t>R</a:t>
            </a:r>
          </a:p>
          <a:p>
            <a:pPr marL="342900" indent="-342900">
              <a:buAutoNum type="arabicPeriod"/>
            </a:pPr>
            <a:r>
              <a:rPr lang="de-DE" sz="2000" dirty="0"/>
              <a:t> Migranten fahren lieber mit öffentlichen Verkehrsmittel als mit Auto, denn die Diskriminierung in öffentlichen </a:t>
            </a:r>
            <a:r>
              <a:rPr lang="de-DE" sz="2000" dirty="0" err="1"/>
              <a:t>Verkehrsmiteln</a:t>
            </a:r>
            <a:r>
              <a:rPr lang="de-DE" sz="2000" dirty="0"/>
              <a:t> ist nicht so sichtbar.</a:t>
            </a:r>
            <a:r>
              <a:rPr lang="de-DE" sz="2000" dirty="0">
                <a:highlight>
                  <a:srgbClr val="FFFF00"/>
                </a:highlight>
              </a:rPr>
              <a:t> F</a:t>
            </a:r>
          </a:p>
          <a:p>
            <a:pPr marL="342900" indent="-342900">
              <a:buAutoNum type="arabicPeriod"/>
            </a:pPr>
            <a:r>
              <a:rPr lang="de-DE" sz="2000" dirty="0"/>
              <a:t>Das Bewusstsein für diese Form von Diskriminierung bleibt gering oder klein.</a:t>
            </a:r>
            <a:r>
              <a:rPr lang="de-DE" sz="2000" dirty="0">
                <a:highlight>
                  <a:srgbClr val="FFFF00"/>
                </a:highlight>
              </a:rPr>
              <a:t> R</a:t>
            </a:r>
          </a:p>
          <a:p>
            <a:pPr marL="342900" indent="-342900">
              <a:buAutoNum type="arabicPeriod"/>
            </a:pPr>
            <a:endParaRPr lang="en-US" dirty="0"/>
          </a:p>
        </p:txBody>
      </p:sp>
      <p:sp>
        <p:nvSpPr>
          <p:cNvPr id="6" name="Rectangle 5">
            <a:extLst>
              <a:ext uri="{FF2B5EF4-FFF2-40B4-BE49-F238E27FC236}">
                <a16:creationId xmlns:a16="http://schemas.microsoft.com/office/drawing/2014/main" id="{5B3685A9-8647-224F-84E8-CF987B4C6746}"/>
              </a:ext>
            </a:extLst>
          </p:cNvPr>
          <p:cNvSpPr/>
          <p:nvPr/>
        </p:nvSpPr>
        <p:spPr>
          <a:xfrm>
            <a:off x="5427891" y="150813"/>
            <a:ext cx="6096000" cy="4542269"/>
          </a:xfrm>
          <a:prstGeom prst="rect">
            <a:avLst/>
          </a:prstGeom>
        </p:spPr>
        <p:txBody>
          <a:bodyPr>
            <a:spAutoFit/>
          </a:bodyPr>
          <a:lstStyle/>
          <a:p>
            <a:pPr>
              <a:spcBef>
                <a:spcPts val="2250"/>
              </a:spcBef>
            </a:pPr>
            <a:r>
              <a:rPr lang="de-DE" b="1" dirty="0">
                <a:solidFill>
                  <a:srgbClr val="2A2A2A"/>
                </a:solidFill>
                <a:latin typeface="Roboto"/>
                <a:ea typeface="Times New Roman" panose="02020603050405020304" pitchFamily="18" charset="0"/>
              </a:rPr>
              <a:t>Wien</a:t>
            </a:r>
            <a:r>
              <a:rPr lang="de-DE" dirty="0">
                <a:solidFill>
                  <a:srgbClr val="2A2A2A"/>
                </a:solidFill>
                <a:latin typeface="Roboto"/>
                <a:ea typeface="Times New Roman" panose="02020603050405020304" pitchFamily="18" charset="0"/>
              </a:rPr>
              <a:t>. Für Menschen mit Migrationshintergrund ist es Alltag: Bahnpersonal wie Kontrolleuren kontrollieren sie basierend auf ihr Aussehen, sagt der deutsche Anti-Rassismus-Experte Mark </a:t>
            </a:r>
            <a:r>
              <a:rPr lang="de-DE" dirty="0" err="1">
                <a:solidFill>
                  <a:srgbClr val="2A2A2A"/>
                </a:solidFill>
                <a:latin typeface="Roboto"/>
                <a:ea typeface="Times New Roman" panose="02020603050405020304" pitchFamily="18" charset="0"/>
              </a:rPr>
              <a:t>Terkessidis</a:t>
            </a:r>
            <a:r>
              <a:rPr lang="de-DE" dirty="0">
                <a:solidFill>
                  <a:srgbClr val="2A2A2A"/>
                </a:solidFill>
                <a:latin typeface="Roboto"/>
                <a:ea typeface="Times New Roman" panose="02020603050405020304" pitchFamily="18" charset="0"/>
              </a:rPr>
              <a:t> bei einer Diskussion von ÖAMTC am Dienstag im Wien. Er kritisiert das “</a:t>
            </a:r>
            <a:r>
              <a:rPr lang="de-DE" dirty="0" err="1">
                <a:solidFill>
                  <a:srgbClr val="2A2A2A"/>
                </a:solidFill>
                <a:latin typeface="Roboto"/>
                <a:ea typeface="Times New Roman" panose="02020603050405020304" pitchFamily="18" charset="0"/>
              </a:rPr>
              <a:t>Ethnic</a:t>
            </a:r>
            <a:r>
              <a:rPr lang="de-DE" dirty="0">
                <a:solidFill>
                  <a:srgbClr val="2A2A2A"/>
                </a:solidFill>
                <a:latin typeface="Roboto"/>
                <a:ea typeface="Times New Roman" panose="02020603050405020304" pitchFamily="18" charset="0"/>
              </a:rPr>
              <a:t> </a:t>
            </a:r>
            <a:r>
              <a:rPr lang="de-DE" dirty="0" err="1">
                <a:solidFill>
                  <a:srgbClr val="2A2A2A"/>
                </a:solidFill>
                <a:latin typeface="Roboto"/>
                <a:ea typeface="Times New Roman" panose="02020603050405020304" pitchFamily="18" charset="0"/>
              </a:rPr>
              <a:t>Profiling</a:t>
            </a:r>
            <a:r>
              <a:rPr lang="de-DE" dirty="0">
                <a:solidFill>
                  <a:srgbClr val="2A2A2A"/>
                </a:solidFill>
                <a:latin typeface="Roboto"/>
                <a:ea typeface="Times New Roman" panose="02020603050405020304" pitchFamily="18" charset="0"/>
              </a:rPr>
              <a:t>.” Der Schauspieler Patrick </a:t>
            </a:r>
            <a:r>
              <a:rPr lang="de-DE" dirty="0" err="1">
                <a:solidFill>
                  <a:srgbClr val="2A2A2A"/>
                </a:solidFill>
                <a:latin typeface="Roboto"/>
                <a:ea typeface="Times New Roman" panose="02020603050405020304" pitchFamily="18" charset="0"/>
              </a:rPr>
              <a:t>Bongola</a:t>
            </a:r>
            <a:r>
              <a:rPr lang="de-DE" dirty="0">
                <a:solidFill>
                  <a:srgbClr val="2A2A2A"/>
                </a:solidFill>
                <a:latin typeface="Roboto"/>
                <a:ea typeface="Times New Roman" panose="02020603050405020304" pitchFamily="18" charset="0"/>
              </a:rPr>
              <a:t> sagt, Migranten fahren auch deshalb lieber mit dem Auto als mit den </a:t>
            </a:r>
            <a:r>
              <a:rPr lang="de-DE" dirty="0" err="1">
                <a:solidFill>
                  <a:srgbClr val="2A2A2A"/>
                </a:solidFill>
                <a:latin typeface="Roboto"/>
                <a:ea typeface="Times New Roman" panose="02020603050405020304" pitchFamily="18" charset="0"/>
              </a:rPr>
              <a:t>Öffis</a:t>
            </a:r>
            <a:r>
              <a:rPr lang="de-DE" dirty="0">
                <a:solidFill>
                  <a:srgbClr val="2A2A2A"/>
                </a:solidFill>
                <a:latin typeface="Roboto"/>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spcBef>
                <a:spcPts val="2250"/>
              </a:spcBef>
            </a:pPr>
            <a:r>
              <a:rPr lang="de-DE" dirty="0">
                <a:solidFill>
                  <a:srgbClr val="2A2A2A"/>
                </a:solidFill>
                <a:latin typeface="Roboto"/>
                <a:ea typeface="Times New Roman" panose="02020603050405020304" pitchFamily="18" charset="0"/>
              </a:rPr>
              <a:t>Die Wirkung oder der Effekt von Kontrollieren von Migranten ist verheerend, kritisiert </a:t>
            </a:r>
            <a:r>
              <a:rPr lang="de-DE" dirty="0" err="1">
                <a:solidFill>
                  <a:srgbClr val="2A2A2A"/>
                </a:solidFill>
                <a:latin typeface="Roboto"/>
                <a:ea typeface="Times New Roman" panose="02020603050405020304" pitchFamily="18" charset="0"/>
              </a:rPr>
              <a:t>Terkessidis</a:t>
            </a:r>
            <a:r>
              <a:rPr lang="de-DE" dirty="0">
                <a:solidFill>
                  <a:srgbClr val="2A2A2A"/>
                </a:solidFill>
                <a:latin typeface="Roboto"/>
                <a:ea typeface="Times New Roman" panose="02020603050405020304" pitchFamily="18" charset="0"/>
              </a:rPr>
              <a:t>. Migranten werden sichtbar, und andere Personen sehen die Migranten als verdächtig. Das Bewusstsein für diese Form von Diskriminierung ist in den deutschsprachigen Ländern Europas bisher jedoch gering. Vor allem assoziieren viele Personen männliche Migranten mit Delinquenz. </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057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30B610-658A-1D41-A7B2-29764A87DA51}"/>
              </a:ext>
            </a:extLst>
          </p:cNvPr>
          <p:cNvSpPr/>
          <p:nvPr/>
        </p:nvSpPr>
        <p:spPr>
          <a:xfrm>
            <a:off x="285751" y="202206"/>
            <a:ext cx="7372350" cy="6517169"/>
          </a:xfrm>
          <a:prstGeom prst="rect">
            <a:avLst/>
          </a:prstGeom>
        </p:spPr>
        <p:txBody>
          <a:bodyPr wrap="square">
            <a:spAutoFit/>
          </a:bodyPr>
          <a:lstStyle/>
          <a:p>
            <a:pPr>
              <a:spcBef>
                <a:spcPts val="2250"/>
              </a:spcBef>
            </a:pPr>
            <a:r>
              <a:rPr lang="de-DE" b="1" dirty="0">
                <a:solidFill>
                  <a:srgbClr val="2A2A2A"/>
                </a:solidFill>
                <a:latin typeface="Roboto"/>
                <a:ea typeface="Times New Roman" panose="02020603050405020304" pitchFamily="18" charset="0"/>
              </a:rPr>
              <a:t>Wiener Linien betonen respektvoller Umgang </a:t>
            </a:r>
            <a:endParaRPr lang="en-US" dirty="0">
              <a:latin typeface="Times New Roman" panose="02020603050405020304" pitchFamily="18" charset="0"/>
              <a:ea typeface="Times New Roman" panose="02020603050405020304" pitchFamily="18" charset="0"/>
            </a:endParaRPr>
          </a:p>
          <a:p>
            <a:pPr>
              <a:spcBef>
                <a:spcPts val="2250"/>
              </a:spcBef>
            </a:pPr>
            <a:r>
              <a:rPr lang="de-DE" dirty="0">
                <a:solidFill>
                  <a:srgbClr val="2A2A2A"/>
                </a:solidFill>
                <a:latin typeface="Roboto"/>
                <a:ea typeface="Times New Roman" panose="02020603050405020304" pitchFamily="18" charset="0"/>
              </a:rPr>
              <a:t>Es ist nicht so bei Wiener Linien, sagt Karlheinz Klausner, Referatsleiter Kontrolle und Kundenservice. Rund 18.000 Fahrscheinkontrollen laufen ruhig und respektvoll ab. Man will das eigene Verhalten auch durch eine Schulung weiter verbessern. Das macht die Wiener Linien mit der Verein </a:t>
            </a:r>
            <a:r>
              <a:rPr lang="de-DE" dirty="0" err="1">
                <a:solidFill>
                  <a:srgbClr val="2A2A2A"/>
                </a:solidFill>
                <a:latin typeface="Roboto"/>
                <a:ea typeface="Times New Roman" panose="02020603050405020304" pitchFamily="18" charset="0"/>
              </a:rPr>
              <a:t>Zara</a:t>
            </a:r>
            <a:r>
              <a:rPr lang="de-DE" dirty="0">
                <a:solidFill>
                  <a:srgbClr val="2A2A2A"/>
                </a:solidFill>
                <a:latin typeface="Roboto"/>
                <a:ea typeface="Times New Roman" panose="02020603050405020304" pitchFamily="18" charset="0"/>
              </a:rPr>
              <a:t>. Durch Schulung will man auch das eigene Verhalten reflektieren, erklärt Dina </a:t>
            </a:r>
            <a:r>
              <a:rPr lang="de-DE" dirty="0" err="1">
                <a:solidFill>
                  <a:srgbClr val="2A2A2A"/>
                </a:solidFill>
                <a:latin typeface="Roboto"/>
                <a:ea typeface="Times New Roman" panose="02020603050405020304" pitchFamily="18" charset="0"/>
              </a:rPr>
              <a:t>Malandi</a:t>
            </a:r>
            <a:r>
              <a:rPr lang="de-DE" dirty="0">
                <a:solidFill>
                  <a:srgbClr val="2A2A2A"/>
                </a:solidFill>
                <a:latin typeface="Roboto"/>
                <a:ea typeface="Times New Roman" panose="02020603050405020304" pitchFamily="18" charset="0"/>
              </a:rPr>
              <a:t> von der </a:t>
            </a:r>
            <a:r>
              <a:rPr lang="de-DE" dirty="0" err="1">
                <a:solidFill>
                  <a:srgbClr val="2A2A2A"/>
                </a:solidFill>
                <a:latin typeface="Roboto"/>
                <a:ea typeface="Times New Roman" panose="02020603050405020304" pitchFamily="18" charset="0"/>
              </a:rPr>
              <a:t>Berautungsstelle</a:t>
            </a:r>
            <a:r>
              <a:rPr lang="de-DE" dirty="0">
                <a:solidFill>
                  <a:srgbClr val="2A2A2A"/>
                </a:solidFill>
                <a:latin typeface="Roboto"/>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spcBef>
                <a:spcPts val="2250"/>
              </a:spcBef>
            </a:pPr>
            <a:r>
              <a:rPr lang="de-DE" dirty="0">
                <a:solidFill>
                  <a:srgbClr val="2A2A2A"/>
                </a:solidFill>
                <a:latin typeface="Roboto"/>
                <a:ea typeface="Times New Roman" panose="02020603050405020304" pitchFamily="18" charset="0"/>
              </a:rPr>
              <a:t>Vor diskriminierenden Kontrollen schützt aber auch das Auto nicht, sagt Schauspieler und Menschenrechtsaktivist </a:t>
            </a:r>
            <a:r>
              <a:rPr lang="de-DE" dirty="0" err="1">
                <a:solidFill>
                  <a:srgbClr val="2A2A2A"/>
                </a:solidFill>
                <a:latin typeface="Roboto"/>
                <a:ea typeface="Times New Roman" panose="02020603050405020304" pitchFamily="18" charset="0"/>
              </a:rPr>
              <a:t>Bongola</a:t>
            </a:r>
            <a:r>
              <a:rPr lang="de-DE" dirty="0">
                <a:solidFill>
                  <a:srgbClr val="2A2A2A"/>
                </a:solidFill>
                <a:latin typeface="Roboto"/>
                <a:ea typeface="Times New Roman" panose="02020603050405020304" pitchFamily="18" charset="0"/>
              </a:rPr>
              <a:t>. Es gibt auch Verkehrskontrollen... Mit den Worten "Ich weiß ja nicht, wie man bei Ihnen fährt, aber wir hier..." zieht man beispielsweise eine Grenze zwischen zwei Gruppen und  es suggeriert, Menschen gehören hier nicht zu. Und jeder Vorgang, mit dem zwischen "uns" und "ihnen", ist Rassismus, sagt </a:t>
            </a:r>
            <a:r>
              <a:rPr lang="de-DE" dirty="0" err="1">
                <a:solidFill>
                  <a:srgbClr val="2A2A2A"/>
                </a:solidFill>
                <a:latin typeface="Roboto"/>
                <a:ea typeface="Times New Roman" panose="02020603050405020304" pitchFamily="18" charset="0"/>
              </a:rPr>
              <a:t>Terkessidis</a:t>
            </a:r>
            <a:r>
              <a:rPr lang="de-DE" dirty="0">
                <a:solidFill>
                  <a:srgbClr val="2A2A2A"/>
                </a:solidFill>
                <a:latin typeface="Roboto"/>
                <a:ea typeface="Times New Roman" panose="02020603050405020304" pitchFamily="18" charset="0"/>
              </a:rPr>
              <a:t>. Der Exekutivbeamte Uwe Sailer gibt an, rund ein Drittel von Polizisten ist rassistisch eingestellt.</a:t>
            </a:r>
            <a:endParaRPr lang="en-US" dirty="0">
              <a:latin typeface="Times New Roman" panose="02020603050405020304" pitchFamily="18" charset="0"/>
              <a:ea typeface="Times New Roman" panose="02020603050405020304" pitchFamily="18" charset="0"/>
            </a:endParaRPr>
          </a:p>
          <a:p>
            <a:pPr>
              <a:spcBef>
                <a:spcPts val="2250"/>
              </a:spcBef>
            </a:pPr>
            <a:r>
              <a:rPr lang="de-DE" dirty="0">
                <a:solidFill>
                  <a:srgbClr val="2A2A2A"/>
                </a:solidFill>
                <a:latin typeface="Roboto"/>
                <a:ea typeface="Times New Roman" panose="02020603050405020304" pitchFamily="18" charset="0"/>
              </a:rPr>
              <a:t>"Rassismus wirkt auf die Mobilität von Migranten", sagt ÖAMTC-Vizedirektor Christoph </a:t>
            </a:r>
            <a:r>
              <a:rPr lang="de-DE" dirty="0" err="1">
                <a:solidFill>
                  <a:srgbClr val="2A2A2A"/>
                </a:solidFill>
                <a:latin typeface="Roboto"/>
                <a:ea typeface="Times New Roman" panose="02020603050405020304" pitchFamily="18" charset="0"/>
              </a:rPr>
              <a:t>Mondl</a:t>
            </a:r>
            <a:r>
              <a:rPr lang="de-DE" dirty="0">
                <a:solidFill>
                  <a:srgbClr val="2A2A2A"/>
                </a:solidFill>
                <a:latin typeface="Roboto"/>
                <a:ea typeface="Times New Roman" panose="02020603050405020304" pitchFamily="18" charset="0"/>
              </a:rPr>
              <a:t>. Theodora </a:t>
            </a:r>
            <a:r>
              <a:rPr lang="de-DE" dirty="0" err="1">
                <a:solidFill>
                  <a:srgbClr val="2A2A2A"/>
                </a:solidFill>
                <a:latin typeface="Roboto"/>
                <a:ea typeface="Times New Roman" panose="02020603050405020304" pitchFamily="18" charset="0"/>
              </a:rPr>
              <a:t>Manolakos</a:t>
            </a:r>
            <a:r>
              <a:rPr lang="de-DE" dirty="0">
                <a:solidFill>
                  <a:srgbClr val="2A2A2A"/>
                </a:solidFill>
                <a:latin typeface="Roboto"/>
                <a:ea typeface="Times New Roman" panose="02020603050405020304" pitchFamily="18" charset="0"/>
              </a:rPr>
              <a:t> vom Wiener </a:t>
            </a:r>
            <a:r>
              <a:rPr lang="de-DE" dirty="0" err="1">
                <a:solidFill>
                  <a:srgbClr val="2A2A2A"/>
                </a:solidFill>
                <a:latin typeface="Roboto"/>
                <a:ea typeface="Times New Roman" panose="02020603050405020304" pitchFamily="18" charset="0"/>
              </a:rPr>
              <a:t>Integrationsmonitoring</a:t>
            </a:r>
            <a:r>
              <a:rPr lang="de-DE" dirty="0">
                <a:solidFill>
                  <a:srgbClr val="2A2A2A"/>
                </a:solidFill>
                <a:latin typeface="Roboto"/>
                <a:ea typeface="Times New Roman" panose="02020603050405020304" pitchFamily="18" charset="0"/>
              </a:rPr>
              <a:t> denkt, es geht auch um die soziale und kulturelle Mobilität von Menschen.  </a:t>
            </a:r>
            <a:endParaRPr lang="en-US"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077242FE-3E7E-6B47-99CD-080C11DBA5B2}"/>
              </a:ext>
            </a:extLst>
          </p:cNvPr>
          <p:cNvSpPr txBox="1"/>
          <p:nvPr/>
        </p:nvSpPr>
        <p:spPr>
          <a:xfrm>
            <a:off x="7843838" y="485776"/>
            <a:ext cx="3814762" cy="1754326"/>
          </a:xfrm>
          <a:prstGeom prst="rect">
            <a:avLst/>
          </a:prstGeom>
          <a:noFill/>
        </p:spPr>
        <p:txBody>
          <a:bodyPr wrap="square" rtlCol="0">
            <a:spAutoFit/>
          </a:bodyPr>
          <a:lstStyle/>
          <a:p>
            <a:r>
              <a:rPr lang="en-US" dirty="0"/>
              <a:t> </a:t>
            </a:r>
          </a:p>
          <a:p>
            <a:endParaRPr lang="en-US" dirty="0"/>
          </a:p>
          <a:p>
            <a:r>
              <a:rPr lang="en-US" dirty="0"/>
              <a:t>5.  </a:t>
            </a:r>
            <a:r>
              <a:rPr lang="en-US" dirty="0" err="1"/>
              <a:t>Durch</a:t>
            </a:r>
            <a:r>
              <a:rPr lang="en-US" dirty="0"/>
              <a:t> </a:t>
            </a:r>
            <a:r>
              <a:rPr lang="en-US" dirty="0" err="1"/>
              <a:t>Schulung</a:t>
            </a:r>
            <a:r>
              <a:rPr lang="en-US" dirty="0"/>
              <a:t> </a:t>
            </a:r>
            <a:r>
              <a:rPr lang="en-US" dirty="0" err="1"/>
              <a:t>oder</a:t>
            </a:r>
            <a:r>
              <a:rPr lang="en-US" dirty="0"/>
              <a:t> </a:t>
            </a:r>
            <a:r>
              <a:rPr lang="en-US" dirty="0" err="1"/>
              <a:t>Bildung</a:t>
            </a:r>
            <a:r>
              <a:rPr lang="en-US" dirty="0"/>
              <a:t> </a:t>
            </a:r>
            <a:r>
              <a:rPr lang="en-US" dirty="0" err="1"/>
              <a:t>lernen</a:t>
            </a:r>
            <a:r>
              <a:rPr lang="en-US" dirty="0"/>
              <a:t> </a:t>
            </a:r>
            <a:r>
              <a:rPr lang="en-US" dirty="0" err="1"/>
              <a:t>Bahnpersonal</a:t>
            </a:r>
            <a:r>
              <a:rPr lang="en-US" dirty="0"/>
              <a:t> und </a:t>
            </a:r>
            <a:r>
              <a:rPr lang="en-US" dirty="0" err="1"/>
              <a:t>Kontrolleuren</a:t>
            </a:r>
            <a:r>
              <a:rPr lang="en-US" dirty="0"/>
              <a:t>  </a:t>
            </a:r>
            <a:r>
              <a:rPr lang="en-US" dirty="0" err="1"/>
              <a:t>über</a:t>
            </a:r>
            <a:r>
              <a:rPr lang="en-US" dirty="0"/>
              <a:t> </a:t>
            </a:r>
            <a:r>
              <a:rPr lang="en-US" dirty="0" err="1"/>
              <a:t>diskriminierundes</a:t>
            </a:r>
            <a:r>
              <a:rPr lang="en-US" dirty="0"/>
              <a:t> und </a:t>
            </a:r>
            <a:r>
              <a:rPr lang="en-US" dirty="0" err="1"/>
              <a:t>respektvolles</a:t>
            </a:r>
            <a:r>
              <a:rPr lang="en-US" dirty="0"/>
              <a:t> </a:t>
            </a:r>
            <a:r>
              <a:rPr lang="en-US" dirty="0" err="1"/>
              <a:t>Verhalten</a:t>
            </a:r>
            <a:r>
              <a:rPr lang="en-US" dirty="0"/>
              <a:t>  </a:t>
            </a:r>
          </a:p>
        </p:txBody>
      </p:sp>
      <p:sp>
        <p:nvSpPr>
          <p:cNvPr id="6" name="TextBox 5">
            <a:extLst>
              <a:ext uri="{FF2B5EF4-FFF2-40B4-BE49-F238E27FC236}">
                <a16:creationId xmlns:a16="http://schemas.microsoft.com/office/drawing/2014/main" id="{315D609E-003D-7549-90A8-FFC6C56E1181}"/>
              </a:ext>
            </a:extLst>
          </p:cNvPr>
          <p:cNvSpPr txBox="1"/>
          <p:nvPr/>
        </p:nvSpPr>
        <p:spPr>
          <a:xfrm>
            <a:off x="7843838" y="3314700"/>
            <a:ext cx="3602491" cy="1754326"/>
          </a:xfrm>
          <a:prstGeom prst="rect">
            <a:avLst/>
          </a:prstGeom>
          <a:noFill/>
        </p:spPr>
        <p:txBody>
          <a:bodyPr wrap="square" rtlCol="0">
            <a:spAutoFit/>
          </a:bodyPr>
          <a:lstStyle/>
          <a:p>
            <a:r>
              <a:rPr lang="en-US" dirty="0"/>
              <a:t>6. Es </a:t>
            </a:r>
            <a:r>
              <a:rPr lang="en-US" dirty="0" err="1"/>
              <a:t>gibt</a:t>
            </a:r>
            <a:r>
              <a:rPr lang="en-US" dirty="0"/>
              <a:t> </a:t>
            </a:r>
            <a:r>
              <a:rPr lang="en-US" dirty="0" err="1"/>
              <a:t>keine</a:t>
            </a:r>
            <a:r>
              <a:rPr lang="en-US" dirty="0"/>
              <a:t> </a:t>
            </a:r>
            <a:r>
              <a:rPr lang="en-US" dirty="0" err="1"/>
              <a:t>Vehrkehrskontrollen</a:t>
            </a:r>
            <a:r>
              <a:rPr lang="en-US" dirty="0"/>
              <a:t> (traffic patrols) </a:t>
            </a:r>
            <a:r>
              <a:rPr lang="en-US" dirty="0" err="1"/>
              <a:t>mit</a:t>
            </a:r>
            <a:r>
              <a:rPr lang="en-US" dirty="0"/>
              <a:t> </a:t>
            </a:r>
            <a:r>
              <a:rPr lang="en-US" dirty="0" err="1"/>
              <a:t>Diskriminierung</a:t>
            </a:r>
            <a:r>
              <a:rPr lang="en-US" dirty="0"/>
              <a:t> </a:t>
            </a:r>
          </a:p>
          <a:p>
            <a:endParaRPr lang="en-US" dirty="0"/>
          </a:p>
          <a:p>
            <a:r>
              <a:rPr lang="en-US" dirty="0"/>
              <a:t>7. Der </a:t>
            </a:r>
            <a:r>
              <a:rPr lang="en-US" dirty="0" err="1"/>
              <a:t>Unterschied</a:t>
            </a:r>
            <a:r>
              <a:rPr lang="en-US" dirty="0"/>
              <a:t> (difference) </a:t>
            </a:r>
            <a:r>
              <a:rPr lang="en-US" dirty="0" err="1"/>
              <a:t>zwischen</a:t>
            </a:r>
            <a:r>
              <a:rPr lang="en-US" dirty="0"/>
              <a:t> ,,</a:t>
            </a:r>
            <a:r>
              <a:rPr lang="en-US" dirty="0" err="1"/>
              <a:t>uns</a:t>
            </a:r>
            <a:r>
              <a:rPr lang="en-US" dirty="0"/>
              <a:t>” und ,,</a:t>
            </a:r>
            <a:r>
              <a:rPr lang="en-US" dirty="0" err="1"/>
              <a:t>ihnen</a:t>
            </a:r>
            <a:r>
              <a:rPr lang="en-US" dirty="0"/>
              <a:t>” </a:t>
            </a:r>
            <a:r>
              <a:rPr lang="en-US" dirty="0" err="1"/>
              <a:t>zeigt</a:t>
            </a:r>
            <a:r>
              <a:rPr lang="en-US" dirty="0"/>
              <a:t> </a:t>
            </a:r>
            <a:r>
              <a:rPr lang="en-US" dirty="0" err="1"/>
              <a:t>Rassismus</a:t>
            </a:r>
            <a:r>
              <a:rPr lang="en-US" dirty="0"/>
              <a:t>. </a:t>
            </a:r>
          </a:p>
        </p:txBody>
      </p:sp>
    </p:spTree>
    <p:extLst>
      <p:ext uri="{BB962C8B-B14F-4D97-AF65-F5344CB8AC3E}">
        <p14:creationId xmlns:p14="http://schemas.microsoft.com/office/powerpoint/2010/main" val="1908245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8ADD-B89A-DF4B-9969-74D5CDC61E52}"/>
              </a:ext>
            </a:extLst>
          </p:cNvPr>
          <p:cNvSpPr>
            <a:spLocks noGrp="1"/>
          </p:cNvSpPr>
          <p:nvPr>
            <p:ph type="title"/>
          </p:nvPr>
        </p:nvSpPr>
        <p:spPr>
          <a:xfrm>
            <a:off x="838200" y="365125"/>
            <a:ext cx="10515600" cy="412203"/>
          </a:xfrm>
        </p:spPr>
        <p:txBody>
          <a:bodyPr>
            <a:normAutofit fontScale="90000"/>
          </a:bodyPr>
          <a:lstStyle/>
          <a:p>
            <a:r>
              <a:rPr lang="en-US" b="1" dirty="0" err="1"/>
              <a:t>Schwarzfahrer</a:t>
            </a:r>
            <a:r>
              <a:rPr lang="en-US" b="1" dirty="0"/>
              <a:t> 2020? Eine Adaptation </a:t>
            </a:r>
          </a:p>
        </p:txBody>
      </p:sp>
      <p:sp>
        <p:nvSpPr>
          <p:cNvPr id="3" name="Content Placeholder 2">
            <a:extLst>
              <a:ext uri="{FF2B5EF4-FFF2-40B4-BE49-F238E27FC236}">
                <a16:creationId xmlns:a16="http://schemas.microsoft.com/office/drawing/2014/main" id="{01701F5D-461F-8F44-92BC-3343F7DC2438}"/>
              </a:ext>
            </a:extLst>
          </p:cNvPr>
          <p:cNvSpPr>
            <a:spLocks noGrp="1"/>
          </p:cNvSpPr>
          <p:nvPr>
            <p:ph idx="1"/>
          </p:nvPr>
        </p:nvSpPr>
        <p:spPr>
          <a:xfrm>
            <a:off x="536803" y="977673"/>
            <a:ext cx="10515600" cy="4351338"/>
          </a:xfrm>
        </p:spPr>
        <p:txBody>
          <a:bodyPr/>
          <a:lstStyle/>
          <a:p>
            <a:r>
              <a:rPr lang="en-US" dirty="0"/>
              <a:t>.Der Film von Pepe </a:t>
            </a:r>
            <a:r>
              <a:rPr lang="en-US" dirty="0" err="1"/>
              <a:t>Danquart</a:t>
            </a:r>
            <a:r>
              <a:rPr lang="en-US" dirty="0"/>
              <a:t> </a:t>
            </a:r>
            <a:r>
              <a:rPr lang="en-US" dirty="0" err="1"/>
              <a:t>kommt</a:t>
            </a:r>
            <a:r>
              <a:rPr lang="en-US" dirty="0"/>
              <a:t> </a:t>
            </a:r>
            <a:r>
              <a:rPr lang="en-US" dirty="0" err="1"/>
              <a:t>aus</a:t>
            </a:r>
            <a:r>
              <a:rPr lang="en-US" dirty="0"/>
              <a:t> 1992. Der Film </a:t>
            </a:r>
            <a:r>
              <a:rPr lang="en-US" dirty="0" err="1"/>
              <a:t>findet</a:t>
            </a:r>
            <a:r>
              <a:rPr lang="en-US" dirty="0"/>
              <a:t> in Berlin </a:t>
            </a:r>
            <a:r>
              <a:rPr lang="en-US" dirty="0" err="1"/>
              <a:t>statt</a:t>
            </a:r>
            <a:r>
              <a:rPr lang="en-US" dirty="0"/>
              <a:t>. (</a:t>
            </a:r>
            <a:r>
              <a:rPr lang="en-US" dirty="0" err="1"/>
              <a:t>stattfinden</a:t>
            </a:r>
            <a:r>
              <a:rPr lang="en-US" dirty="0"/>
              <a:t>)</a:t>
            </a:r>
          </a:p>
          <a:p>
            <a:r>
              <a:rPr lang="en-US" dirty="0"/>
              <a:t>Was </a:t>
            </a:r>
            <a:r>
              <a:rPr lang="en-US" dirty="0" err="1"/>
              <a:t>passiert</a:t>
            </a:r>
            <a:r>
              <a:rPr lang="en-US" dirty="0"/>
              <a:t> [happens] </a:t>
            </a:r>
            <a:r>
              <a:rPr lang="en-US" dirty="0" err="1"/>
              <a:t>im</a:t>
            </a:r>
            <a:r>
              <a:rPr lang="en-US" dirty="0"/>
              <a:t> Film </a:t>
            </a:r>
            <a:r>
              <a:rPr lang="en-US" dirty="0" err="1"/>
              <a:t>im</a:t>
            </a:r>
            <a:r>
              <a:rPr lang="en-US" dirty="0"/>
              <a:t> </a:t>
            </a:r>
            <a:r>
              <a:rPr lang="en-US" dirty="0" err="1"/>
              <a:t>Jahr</a:t>
            </a:r>
            <a:r>
              <a:rPr lang="en-US" dirty="0"/>
              <a:t> 2020 in Berlin? Was </a:t>
            </a:r>
            <a:r>
              <a:rPr lang="en-US" dirty="0" err="1"/>
              <a:t>machen</a:t>
            </a:r>
            <a:r>
              <a:rPr lang="en-US" dirty="0"/>
              <a:t> die </a:t>
            </a:r>
            <a:r>
              <a:rPr lang="en-US" dirty="0" err="1"/>
              <a:t>Fahrgäste</a:t>
            </a:r>
            <a:r>
              <a:rPr lang="en-US" dirty="0"/>
              <a:t>? Wie </a:t>
            </a:r>
            <a:r>
              <a:rPr lang="en-US" dirty="0" err="1"/>
              <a:t>sehen</a:t>
            </a:r>
            <a:r>
              <a:rPr lang="en-US" dirty="0"/>
              <a:t> </a:t>
            </a:r>
            <a:r>
              <a:rPr lang="en-US" dirty="0" err="1"/>
              <a:t>sie</a:t>
            </a:r>
            <a:r>
              <a:rPr lang="en-US" dirty="0"/>
              <a:t> </a:t>
            </a:r>
            <a:r>
              <a:rPr lang="en-US" dirty="0" err="1"/>
              <a:t>aus</a:t>
            </a:r>
            <a:r>
              <a:rPr lang="en-US" dirty="0"/>
              <a:t>? </a:t>
            </a:r>
            <a:r>
              <a:rPr lang="en-US" dirty="0" err="1"/>
              <a:t>Woher</a:t>
            </a:r>
            <a:r>
              <a:rPr lang="en-US" dirty="0"/>
              <a:t> </a:t>
            </a:r>
            <a:r>
              <a:rPr lang="en-US" dirty="0" err="1"/>
              <a:t>kommen</a:t>
            </a:r>
            <a:r>
              <a:rPr lang="en-US" dirty="0"/>
              <a:t> die </a:t>
            </a:r>
            <a:r>
              <a:rPr lang="en-US" dirty="0" err="1"/>
              <a:t>Fahrgäste</a:t>
            </a:r>
            <a:r>
              <a:rPr lang="en-US" dirty="0"/>
              <a:t>? </a:t>
            </a:r>
            <a:r>
              <a:rPr lang="en-US" dirty="0" err="1"/>
              <a:t>Welche</a:t>
            </a:r>
            <a:r>
              <a:rPr lang="en-US" dirty="0"/>
              <a:t> </a:t>
            </a:r>
            <a:r>
              <a:rPr lang="en-US" dirty="0" err="1"/>
              <a:t>Sprachen</a:t>
            </a:r>
            <a:r>
              <a:rPr lang="en-US" dirty="0"/>
              <a:t> </a:t>
            </a:r>
            <a:r>
              <a:rPr lang="en-US" dirty="0" err="1"/>
              <a:t>sprechen</a:t>
            </a:r>
            <a:r>
              <a:rPr lang="en-US" dirty="0"/>
              <a:t> </a:t>
            </a:r>
            <a:r>
              <a:rPr lang="en-US" dirty="0" err="1"/>
              <a:t>sie</a:t>
            </a:r>
            <a:r>
              <a:rPr lang="en-US" dirty="0"/>
              <a:t>?  Was </a:t>
            </a:r>
            <a:r>
              <a:rPr lang="en-US" dirty="0" err="1"/>
              <a:t>tragen</a:t>
            </a:r>
            <a:r>
              <a:rPr lang="en-US" dirty="0"/>
              <a:t> </a:t>
            </a:r>
            <a:r>
              <a:rPr lang="en-US" dirty="0" err="1"/>
              <a:t>sie</a:t>
            </a:r>
            <a:r>
              <a:rPr lang="en-US" dirty="0"/>
              <a:t>? </a:t>
            </a:r>
            <a:r>
              <a:rPr lang="en-US" dirty="0" err="1"/>
              <a:t>Wer</a:t>
            </a:r>
            <a:r>
              <a:rPr lang="en-US" dirty="0"/>
              <a:t> </a:t>
            </a:r>
            <a:r>
              <a:rPr lang="en-US" dirty="0" err="1"/>
              <a:t>beleidigt</a:t>
            </a:r>
            <a:r>
              <a:rPr lang="en-US" dirty="0"/>
              <a:t> wen? </a:t>
            </a:r>
            <a:r>
              <a:rPr lang="en-US" dirty="0" err="1"/>
              <a:t>Warum</a:t>
            </a:r>
            <a:r>
              <a:rPr lang="en-US" dirty="0"/>
              <a:t>?</a:t>
            </a:r>
          </a:p>
          <a:p>
            <a:pPr marL="0" indent="0">
              <a:buNone/>
            </a:pPr>
            <a:r>
              <a:rPr lang="en-US" dirty="0">
                <a:sym typeface="Wingdings" pitchFamily="2" charset="2"/>
              </a:rPr>
              <a:t> </a:t>
            </a:r>
            <a:r>
              <a:rPr lang="en-US" dirty="0" err="1">
                <a:sym typeface="Wingdings" pitchFamily="2" charset="2"/>
              </a:rPr>
              <a:t>Ist</a:t>
            </a:r>
            <a:r>
              <a:rPr lang="en-US" dirty="0">
                <a:sym typeface="Wingdings" pitchFamily="2" charset="2"/>
              </a:rPr>
              <a:t> es </a:t>
            </a:r>
            <a:r>
              <a:rPr lang="en-US" dirty="0" err="1">
                <a:sym typeface="Wingdings" pitchFamily="2" charset="2"/>
              </a:rPr>
              <a:t>eine</a:t>
            </a:r>
            <a:r>
              <a:rPr lang="en-US" dirty="0">
                <a:sym typeface="Wingdings" pitchFamily="2" charset="2"/>
              </a:rPr>
              <a:t> </a:t>
            </a:r>
            <a:r>
              <a:rPr lang="en-US" dirty="0" err="1">
                <a:sym typeface="Wingdings" pitchFamily="2" charset="2"/>
              </a:rPr>
              <a:t>alte</a:t>
            </a:r>
            <a:r>
              <a:rPr lang="en-US" dirty="0">
                <a:sym typeface="Wingdings" pitchFamily="2" charset="2"/>
              </a:rPr>
              <a:t> Frau </a:t>
            </a:r>
            <a:r>
              <a:rPr lang="en-US" dirty="0" err="1">
                <a:sym typeface="Wingdings" pitchFamily="2" charset="2"/>
              </a:rPr>
              <a:t>oder</a:t>
            </a:r>
            <a:r>
              <a:rPr lang="en-US" dirty="0">
                <a:sym typeface="Wingdings" pitchFamily="2" charset="2"/>
              </a:rPr>
              <a:t> </a:t>
            </a:r>
            <a:r>
              <a:rPr lang="en-US" dirty="0" err="1">
                <a:sym typeface="Wingdings" pitchFamily="2" charset="2"/>
              </a:rPr>
              <a:t>eine</a:t>
            </a:r>
            <a:r>
              <a:rPr lang="en-US" dirty="0">
                <a:sym typeface="Wingdings" pitchFamily="2" charset="2"/>
              </a:rPr>
              <a:t> </a:t>
            </a:r>
            <a:r>
              <a:rPr lang="en-US" dirty="0" err="1">
                <a:sym typeface="Wingdings" pitchFamily="2" charset="2"/>
              </a:rPr>
              <a:t>andere</a:t>
            </a:r>
            <a:r>
              <a:rPr lang="en-US" dirty="0">
                <a:sym typeface="Wingdings" pitchFamily="2" charset="2"/>
              </a:rPr>
              <a:t> Person? </a:t>
            </a:r>
            <a:r>
              <a:rPr lang="en-US" dirty="0"/>
              <a:t> </a:t>
            </a:r>
          </a:p>
        </p:txBody>
      </p:sp>
      <p:graphicFrame>
        <p:nvGraphicFramePr>
          <p:cNvPr id="5" name="Table 4">
            <a:extLst>
              <a:ext uri="{FF2B5EF4-FFF2-40B4-BE49-F238E27FC236}">
                <a16:creationId xmlns:a16="http://schemas.microsoft.com/office/drawing/2014/main" id="{7D7E5B1C-87E3-6948-8671-B1A22ADB4BE1}"/>
              </a:ext>
            </a:extLst>
          </p:cNvPr>
          <p:cNvGraphicFramePr>
            <a:graphicFrameLocks noGrp="1"/>
          </p:cNvGraphicFramePr>
          <p:nvPr>
            <p:extLst>
              <p:ext uri="{D42A27DB-BD31-4B8C-83A1-F6EECF244321}">
                <p14:modId xmlns:p14="http://schemas.microsoft.com/office/powerpoint/2010/main" val="2343312969"/>
              </p:ext>
            </p:extLst>
          </p:nvPr>
        </p:nvGraphicFramePr>
        <p:xfrm>
          <a:off x="469449" y="4231731"/>
          <a:ext cx="5937250" cy="2194560"/>
        </p:xfrm>
        <a:graphic>
          <a:graphicData uri="http://schemas.openxmlformats.org/drawingml/2006/table">
            <a:tbl>
              <a:tblPr firstRow="1" firstCol="1" bandRow="1">
                <a:tableStyleId>{5C22544A-7EE6-4342-B048-85BDC9FD1C3A}</a:tableStyleId>
              </a:tblPr>
              <a:tblGrid>
                <a:gridCol w="5937250">
                  <a:extLst>
                    <a:ext uri="{9D8B030D-6E8A-4147-A177-3AD203B41FA5}">
                      <a16:colId xmlns:a16="http://schemas.microsoft.com/office/drawing/2014/main" val="3177056874"/>
                    </a:ext>
                  </a:extLst>
                </a:gridCol>
              </a:tblGrid>
              <a:tr h="0">
                <a:tc>
                  <a:txBody>
                    <a:bodyPr/>
                    <a:lstStyle/>
                    <a:p>
                      <a:pPr marL="0" marR="0">
                        <a:spcBef>
                          <a:spcPts val="0"/>
                        </a:spcBef>
                        <a:spcAft>
                          <a:spcPts val="0"/>
                        </a:spcAft>
                      </a:pPr>
                      <a:r>
                        <a:rPr lang="de-DE" sz="1600" dirty="0">
                          <a:effectLst/>
                        </a:rPr>
                        <a:t>Adjektive/Adverbien</a:t>
                      </a:r>
                      <a:endParaRPr lang="en-US" sz="1600" dirty="0">
                        <a:effectLst/>
                      </a:endParaRPr>
                    </a:p>
                    <a:p>
                      <a:pPr marL="0" marR="0">
                        <a:spcBef>
                          <a:spcPts val="0"/>
                        </a:spcBef>
                        <a:spcAft>
                          <a:spcPts val="0"/>
                        </a:spcAft>
                      </a:pPr>
                      <a:r>
                        <a:rPr lang="de-DE" sz="1600" dirty="0">
                          <a:effectLst/>
                        </a:rPr>
                        <a:t>laut/leise         respektvoll           höflich          mutig          hilfreich      sichtbar     </a:t>
                      </a:r>
                      <a:endParaRPr lang="en-US" sz="1600" dirty="0">
                        <a:effectLst/>
                      </a:endParaRPr>
                    </a:p>
                    <a:p>
                      <a:pPr marL="0" marR="0">
                        <a:spcBef>
                          <a:spcPts val="0"/>
                        </a:spcBef>
                        <a:spcAft>
                          <a:spcPts val="0"/>
                        </a:spcAft>
                      </a:pPr>
                      <a:r>
                        <a:rPr lang="de-DE" sz="1600" dirty="0">
                          <a:effectLst/>
                        </a:rPr>
                        <a:t>still            schüchtern      gesellig   ernst/heiter    sympathisch/unsympathisch   </a:t>
                      </a:r>
                      <a:endParaRPr lang="en-US" sz="1600" dirty="0">
                        <a:effectLst/>
                      </a:endParaRPr>
                    </a:p>
                    <a:p>
                      <a:pPr marL="0" marR="0">
                        <a:spcBef>
                          <a:spcPts val="0"/>
                        </a:spcBef>
                        <a:spcAft>
                          <a:spcPts val="0"/>
                        </a:spcAft>
                      </a:pPr>
                      <a:r>
                        <a:rPr lang="de-DE" sz="1600" dirty="0">
                          <a:effectLst/>
                        </a:rPr>
                        <a:t>ruhig         gleichgültig/aktiv       rassistisch    steif/locker     freundlich/unfreundlich     öffentlich     multikulturell         ländlich      verdächtig     sozial      kulturell      öffentlich     vielfältig  oder divers         unterwegs (on </a:t>
                      </a:r>
                      <a:r>
                        <a:rPr lang="de-DE" sz="1600" dirty="0" err="1">
                          <a:effectLst/>
                        </a:rPr>
                        <a:t>the</a:t>
                      </a:r>
                      <a:r>
                        <a:rPr lang="de-DE" sz="1600" dirty="0">
                          <a:effectLst/>
                        </a:rPr>
                        <a:t> </a:t>
                      </a:r>
                      <a:r>
                        <a:rPr lang="de-DE" sz="1600" dirty="0" err="1">
                          <a:effectLst/>
                        </a:rPr>
                        <a:t>way</a:t>
                      </a:r>
                      <a:r>
                        <a:rPr lang="de-DE" sz="1600" dirty="0">
                          <a:effectLst/>
                        </a:rPr>
                        <a:t>)   rassistisch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4919307"/>
                  </a:ext>
                </a:extLst>
              </a:tr>
            </a:tbl>
          </a:graphicData>
        </a:graphic>
      </p:graphicFrame>
      <p:sp>
        <p:nvSpPr>
          <p:cNvPr id="6" name="Rectangle 5">
            <a:extLst>
              <a:ext uri="{FF2B5EF4-FFF2-40B4-BE49-F238E27FC236}">
                <a16:creationId xmlns:a16="http://schemas.microsoft.com/office/drawing/2014/main" id="{3BC6E70E-2A5A-FB4B-B345-AD024BC986D5}"/>
              </a:ext>
            </a:extLst>
          </p:cNvPr>
          <p:cNvSpPr/>
          <p:nvPr/>
        </p:nvSpPr>
        <p:spPr>
          <a:xfrm>
            <a:off x="6964364" y="4451848"/>
            <a:ext cx="3530373" cy="1754326"/>
          </a:xfrm>
          <a:prstGeom prst="rect">
            <a:avLst/>
          </a:prstGeom>
        </p:spPr>
        <p:txBody>
          <a:bodyPr wrap="square">
            <a:spAutoFit/>
          </a:bodyPr>
          <a:lstStyle/>
          <a:p>
            <a:r>
              <a:rPr lang="de-DE" b="1" dirty="0">
                <a:latin typeface="Calibri" panose="020F0502020204030204" pitchFamily="34" charset="0"/>
                <a:ea typeface="Calibri" panose="020F0502020204030204" pitchFamily="34" charset="0"/>
                <a:cs typeface="Times New Roman" panose="02020603050405020304" pitchFamily="18" charset="0"/>
              </a:rPr>
              <a:t>Phrasen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basierend auf + AKK – on </a:t>
            </a:r>
            <a:r>
              <a:rPr lang="de-DE" dirty="0" err="1">
                <a:latin typeface="Calibri" panose="020F0502020204030204" pitchFamily="34" charset="0"/>
                <a:ea typeface="Calibri" panose="020F0502020204030204" pitchFamily="34" charset="0"/>
                <a:cs typeface="Times New Roman" panose="02020603050405020304" pitchFamily="18" charset="0"/>
              </a:rPr>
              <a:t>the</a:t>
            </a:r>
            <a:r>
              <a:rPr lang="de-DE" dirty="0">
                <a:latin typeface="Calibri" panose="020F0502020204030204" pitchFamily="34" charset="0"/>
                <a:ea typeface="Calibri" panose="020F0502020204030204" pitchFamily="34" charset="0"/>
                <a:cs typeface="Times New Roman" panose="02020603050405020304" pitchFamily="18" charset="0"/>
              </a:rPr>
              <a:t> </a:t>
            </a:r>
            <a:r>
              <a:rPr lang="de-DE" dirty="0" err="1">
                <a:latin typeface="Calibri" panose="020F0502020204030204" pitchFamily="34" charset="0"/>
                <a:ea typeface="Calibri" panose="020F0502020204030204" pitchFamily="34" charset="0"/>
                <a:cs typeface="Times New Roman" panose="02020603050405020304" pitchFamily="18" charset="0"/>
              </a:rPr>
              <a:t>basis</a:t>
            </a:r>
            <a:r>
              <a:rPr lang="de-DE" dirty="0">
                <a:latin typeface="Calibri" panose="020F0502020204030204" pitchFamily="34" charset="0"/>
                <a:ea typeface="Calibri" panose="020F0502020204030204" pitchFamily="34" charset="0"/>
                <a:cs typeface="Times New Roman" panose="02020603050405020304" pitchFamily="18" charset="0"/>
              </a:rPr>
              <a:t> </a:t>
            </a:r>
            <a:r>
              <a:rPr lang="de-DE" dirty="0" err="1">
                <a:latin typeface="Calibri" panose="020F0502020204030204" pitchFamily="34" charset="0"/>
                <a:ea typeface="Calibri" panose="020F0502020204030204" pitchFamily="34" charset="0"/>
                <a:cs typeface="Times New Roman" panose="02020603050405020304" pitchFamily="18" charset="0"/>
              </a:rPr>
              <a:t>of</a:t>
            </a:r>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es gibt – </a:t>
            </a:r>
            <a:r>
              <a:rPr lang="de-DE" dirty="0" err="1">
                <a:latin typeface="Calibri" panose="020F0502020204030204" pitchFamily="34" charset="0"/>
                <a:ea typeface="Calibri" panose="020F0502020204030204" pitchFamily="34" charset="0"/>
                <a:cs typeface="Times New Roman" panose="02020603050405020304" pitchFamily="18" charset="0"/>
              </a:rPr>
              <a:t>there</a:t>
            </a:r>
            <a:r>
              <a:rPr lang="de-DE" dirty="0">
                <a:latin typeface="Calibri" panose="020F0502020204030204" pitchFamily="34" charset="0"/>
                <a:ea typeface="Calibri" panose="020F0502020204030204" pitchFamily="34" charset="0"/>
                <a:cs typeface="Times New Roman" panose="02020603050405020304" pitchFamily="18" charset="0"/>
              </a:rPr>
              <a:t> </a:t>
            </a:r>
            <a:r>
              <a:rPr lang="de-DE" dirty="0" err="1">
                <a:latin typeface="Calibri" panose="020F0502020204030204" pitchFamily="34" charset="0"/>
                <a:ea typeface="Calibri" panose="020F0502020204030204" pitchFamily="34" charset="0"/>
                <a:cs typeface="Times New Roman" panose="02020603050405020304" pitchFamily="18" charset="0"/>
              </a:rPr>
              <a:t>is</a:t>
            </a:r>
            <a:r>
              <a:rPr lang="de-DE"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cs typeface="Times New Roman" panose="02020603050405020304" pitchFamily="18" charset="0"/>
              </a:rPr>
              <a:t>es geht um + AKK  – </a:t>
            </a:r>
            <a:r>
              <a:rPr lang="de-DE" dirty="0" err="1">
                <a:latin typeface="Calibri" panose="020F0502020204030204" pitchFamily="34" charset="0"/>
                <a:ea typeface="Calibri" panose="020F0502020204030204" pitchFamily="34" charset="0"/>
                <a:cs typeface="Times New Roman" panose="02020603050405020304" pitchFamily="18" charset="0"/>
              </a:rPr>
              <a:t>it</a:t>
            </a:r>
            <a:r>
              <a:rPr lang="de-DE" dirty="0">
                <a:latin typeface="Calibri" panose="020F0502020204030204" pitchFamily="34" charset="0"/>
                <a:ea typeface="Calibri" panose="020F0502020204030204" pitchFamily="34" charset="0"/>
                <a:cs typeface="Times New Roman" panose="02020603050405020304" pitchFamily="18" charset="0"/>
              </a:rPr>
              <a:t> </a:t>
            </a:r>
            <a:r>
              <a:rPr lang="de-DE" dirty="0" err="1">
                <a:latin typeface="Calibri" panose="020F0502020204030204" pitchFamily="34" charset="0"/>
                <a:ea typeface="Calibri" panose="020F0502020204030204" pitchFamily="34" charset="0"/>
                <a:cs typeface="Times New Roman" panose="02020603050405020304" pitchFamily="18" charset="0"/>
              </a:rPr>
              <a:t>is</a:t>
            </a:r>
            <a:r>
              <a:rPr lang="de-DE" dirty="0">
                <a:latin typeface="Calibri" panose="020F0502020204030204" pitchFamily="34" charset="0"/>
                <a:ea typeface="Calibri" panose="020F0502020204030204" pitchFamily="34" charset="0"/>
                <a:cs typeface="Times New Roman" panose="02020603050405020304" pitchFamily="18" charset="0"/>
              </a:rPr>
              <a:t> </a:t>
            </a:r>
            <a:r>
              <a:rPr lang="de-DE" dirty="0" err="1">
                <a:latin typeface="Calibri" panose="020F0502020204030204" pitchFamily="34" charset="0"/>
                <a:ea typeface="Calibri" panose="020F0502020204030204" pitchFamily="34" charset="0"/>
                <a:cs typeface="Times New Roman" panose="02020603050405020304" pitchFamily="18" charset="0"/>
              </a:rPr>
              <a:t>about</a:t>
            </a:r>
            <a:r>
              <a:rPr lang="de-DE"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sie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gehen</a:t>
            </a:r>
            <a:r>
              <a:rPr lang="en-US" dirty="0">
                <a:latin typeface="Calibri" panose="020F0502020204030204" pitchFamily="34" charset="0"/>
                <a:ea typeface="Calibri" panose="020F0502020204030204" pitchFamily="34" charset="0"/>
                <a:cs typeface="Times New Roman" panose="02020603050405020304" pitchFamily="18" charset="0"/>
              </a:rPr>
              <a:t> um – they are about </a:t>
            </a:r>
          </a:p>
        </p:txBody>
      </p:sp>
    </p:spTree>
    <p:extLst>
      <p:ext uri="{BB962C8B-B14F-4D97-AF65-F5344CB8AC3E}">
        <p14:creationId xmlns:p14="http://schemas.microsoft.com/office/powerpoint/2010/main" val="461887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1FAAD5-C210-6346-9425-A4E3FD3CE718}"/>
              </a:ext>
            </a:extLst>
          </p:cNvPr>
          <p:cNvSpPr/>
          <p:nvPr/>
        </p:nvSpPr>
        <p:spPr>
          <a:xfrm>
            <a:off x="371475" y="415088"/>
            <a:ext cx="12058650" cy="5812489"/>
          </a:xfrm>
          <a:prstGeom prst="rect">
            <a:avLst/>
          </a:prstGeom>
        </p:spPr>
        <p:txBody>
          <a:bodyPr wrap="square">
            <a:spAutoFit/>
          </a:bodyPr>
          <a:lstStyle/>
          <a:p>
            <a:pPr>
              <a:lnSpc>
                <a:spcPct val="115000"/>
              </a:lnSpc>
            </a:pPr>
            <a:r>
              <a:rPr lang="de-DE" sz="1200" dirty="0">
                <a:solidFill>
                  <a:srgbClr val="222222"/>
                </a:solidFill>
                <a:latin typeface="Calibri" panose="020F0502020204030204" pitchFamily="34" charset="0"/>
                <a:ea typeface="Calibri" panose="020F0502020204030204" pitchFamily="34" charset="0"/>
              </a:rPr>
              <a:t>Finden Sie das richtige Modalverb für Sie: sollen, müssen, können, wollen, dürfen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Sie (formell) ________________ gegen Rassismus sprechen.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Man ____________ nicht Probleme oder Störungen ignorieren.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Du __________ keine Person beleidigen.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Ihr ___________ den Fahrausweis entwerten.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Wir __________ nicht von Situationen wegschauen.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Sie (</a:t>
            </a:r>
            <a:r>
              <a:rPr lang="de-DE" sz="1200" dirty="0" err="1">
                <a:solidFill>
                  <a:srgbClr val="222222"/>
                </a:solidFill>
                <a:latin typeface="Calibri" panose="020F0502020204030204" pitchFamily="34" charset="0"/>
                <a:ea typeface="Calibri" panose="020F0502020204030204" pitchFamily="34" charset="0"/>
              </a:rPr>
              <a:t>fem</a:t>
            </a:r>
            <a:r>
              <a:rPr lang="de-DE" sz="1200" dirty="0">
                <a:solidFill>
                  <a:srgbClr val="222222"/>
                </a:solidFill>
                <a:latin typeface="Calibri" panose="020F0502020204030204" pitchFamily="34" charset="0"/>
                <a:ea typeface="Calibri" panose="020F0502020204030204" pitchFamily="34" charset="0"/>
              </a:rPr>
              <a:t>, sing.) _________im Sitzplatz bleiben.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Fahrgäste ____________ ruhig bleiben.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REFLEXION: Schreiben Sie vollständige Sätze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Was sollst du in dieser Situation machen?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Was kann man machen?</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Was soll man nicht machen?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 </a:t>
            </a:r>
            <a:endParaRPr lang="en-US" sz="1200" dirty="0">
              <a:effectLst/>
              <a:latin typeface="Arial" panose="020B0604020202020204" pitchFamily="34" charset="0"/>
              <a:ea typeface="Arial" panose="020B0604020202020204" pitchFamily="34" charset="0"/>
            </a:endParaRPr>
          </a:p>
          <a:p>
            <a:pPr>
              <a:lnSpc>
                <a:spcPct val="115000"/>
              </a:lnSpc>
            </a:pPr>
            <a:r>
              <a:rPr lang="de-DE" sz="1200" dirty="0">
                <a:solidFill>
                  <a:srgbClr val="222222"/>
                </a:solidFill>
                <a:latin typeface="Calibri" panose="020F0502020204030204" pitchFamily="34" charset="0"/>
                <a:ea typeface="Calibri" panose="020F0502020204030204" pitchFamily="34" charset="0"/>
              </a:rPr>
              <a:t>Ignorierst du Probleme oder Störungen im Bus oder im Zug? Sehen oder hören Sie manchmal rassistische Situationen unterwegs? </a:t>
            </a:r>
            <a:endParaRPr lang="en-US"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133708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EE64F6-D631-AA4B-B769-33522810A6A1}"/>
              </a:ext>
            </a:extLst>
          </p:cNvPr>
          <p:cNvPicPr>
            <a:picLocks noChangeAspect="1"/>
          </p:cNvPicPr>
          <p:nvPr/>
        </p:nvPicPr>
        <p:blipFill>
          <a:blip r:embed="rId2"/>
          <a:stretch>
            <a:fillRect/>
          </a:stretch>
        </p:blipFill>
        <p:spPr>
          <a:xfrm>
            <a:off x="397052" y="339555"/>
            <a:ext cx="4646438" cy="6178890"/>
          </a:xfrm>
          <a:prstGeom prst="rect">
            <a:avLst/>
          </a:prstGeom>
        </p:spPr>
      </p:pic>
      <p:sp>
        <p:nvSpPr>
          <p:cNvPr id="5" name="Left Arrow 4">
            <a:extLst>
              <a:ext uri="{FF2B5EF4-FFF2-40B4-BE49-F238E27FC236}">
                <a16:creationId xmlns:a16="http://schemas.microsoft.com/office/drawing/2014/main" id="{A23BF935-B48F-0C40-93A9-FE6477EEAC49}"/>
              </a:ext>
            </a:extLst>
          </p:cNvPr>
          <p:cNvSpPr/>
          <p:nvPr/>
        </p:nvSpPr>
        <p:spPr>
          <a:xfrm flipH="1">
            <a:off x="5253515" y="2885688"/>
            <a:ext cx="2194560" cy="8572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E17140-3A3D-2744-A48A-F8120605C914}"/>
              </a:ext>
            </a:extLst>
          </p:cNvPr>
          <p:cNvSpPr txBox="1"/>
          <p:nvPr/>
        </p:nvSpPr>
        <p:spPr>
          <a:xfrm>
            <a:off x="7658100" y="434340"/>
            <a:ext cx="4114800" cy="6617196"/>
          </a:xfrm>
          <a:prstGeom prst="rect">
            <a:avLst/>
          </a:prstGeom>
          <a:noFill/>
        </p:spPr>
        <p:txBody>
          <a:bodyPr wrap="square" rtlCol="0">
            <a:spAutoFit/>
          </a:bodyPr>
          <a:lstStyle/>
          <a:p>
            <a:r>
              <a:rPr lang="en-US" sz="2000" dirty="0"/>
              <a:t>GERM 002 (8:10 – 9:00) </a:t>
            </a:r>
          </a:p>
          <a:p>
            <a:r>
              <a:rPr lang="en-US" sz="2000" dirty="0"/>
              <a:t>Bryn </a:t>
            </a:r>
            <a:r>
              <a:rPr lang="en-US" sz="2000" dirty="0" err="1"/>
              <a:t>Mawr</a:t>
            </a:r>
            <a:r>
              <a:rPr lang="en-US" sz="2000" dirty="0"/>
              <a:t>:  Michael </a:t>
            </a:r>
            <a:r>
              <a:rPr lang="en-US" sz="2000" dirty="0" err="1"/>
              <a:t>Burri</a:t>
            </a:r>
            <a:endParaRPr lang="en-US" sz="2000" dirty="0"/>
          </a:p>
          <a:p>
            <a:endParaRPr lang="en-US" sz="2000" dirty="0"/>
          </a:p>
          <a:p>
            <a:r>
              <a:rPr lang="en-US" sz="2000" dirty="0"/>
              <a:t>GERM 002 (9:40 – 10:30)</a:t>
            </a:r>
          </a:p>
          <a:p>
            <a:r>
              <a:rPr lang="en-US" sz="2000" dirty="0"/>
              <a:t>Haverford: Margaret </a:t>
            </a:r>
            <a:r>
              <a:rPr lang="en-US" sz="2000" dirty="0" err="1"/>
              <a:t>Strair</a:t>
            </a:r>
            <a:endParaRPr lang="en-US" sz="2000" dirty="0"/>
          </a:p>
          <a:p>
            <a:endParaRPr lang="en-US" sz="2000" dirty="0"/>
          </a:p>
          <a:p>
            <a:r>
              <a:rPr lang="en-US" sz="2000" dirty="0"/>
              <a:t>		+ </a:t>
            </a:r>
          </a:p>
          <a:p>
            <a:endParaRPr lang="en-US" sz="2000" dirty="0"/>
          </a:p>
          <a:p>
            <a:r>
              <a:rPr lang="en-US" sz="2000" dirty="0"/>
              <a:t>GERM 224: German Colonialism in Africa: Afro-Germans and Afro-Europeans (COML, AFRICANA STUDIES): Prof Brust </a:t>
            </a:r>
          </a:p>
          <a:p>
            <a:r>
              <a:rPr lang="en-US" sz="2000" dirty="0"/>
              <a:t>(Hans </a:t>
            </a:r>
            <a:r>
              <a:rPr lang="en-US" sz="2000" dirty="0" err="1"/>
              <a:t>Massaquoi</a:t>
            </a:r>
            <a:r>
              <a:rPr lang="en-US" sz="2000" dirty="0"/>
              <a:t>, May </a:t>
            </a:r>
            <a:r>
              <a:rPr lang="en-US" sz="2000" dirty="0" err="1"/>
              <a:t>Ayim</a:t>
            </a:r>
            <a:r>
              <a:rPr lang="en-US" sz="2000" dirty="0"/>
              <a:t>, Mo </a:t>
            </a:r>
            <a:r>
              <a:rPr lang="en-US" sz="2000" dirty="0" err="1"/>
              <a:t>Asumang</a:t>
            </a:r>
            <a:r>
              <a:rPr lang="en-US" sz="2000" dirty="0"/>
              <a:t>)</a:t>
            </a:r>
          </a:p>
          <a:p>
            <a:endParaRPr lang="en-US" sz="2000" dirty="0"/>
          </a:p>
          <a:p>
            <a:r>
              <a:rPr lang="en-US" sz="2000" dirty="0"/>
              <a:t>GERM 242: German Encounters with East Asia (COML, FILM) : Prof Shen</a:t>
            </a:r>
          </a:p>
          <a:p>
            <a:endParaRPr lang="en-US" sz="2800" dirty="0"/>
          </a:p>
          <a:p>
            <a:endParaRPr lang="en-US" sz="2800" dirty="0"/>
          </a:p>
          <a:p>
            <a:r>
              <a:rPr lang="en-US" sz="2800" dirty="0"/>
              <a:t> </a:t>
            </a:r>
          </a:p>
        </p:txBody>
      </p:sp>
    </p:spTree>
    <p:extLst>
      <p:ext uri="{BB962C8B-B14F-4D97-AF65-F5344CB8AC3E}">
        <p14:creationId xmlns:p14="http://schemas.microsoft.com/office/powerpoint/2010/main" val="167184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262ED4-C846-0D44-9CF1-D183A6AD2FB7}"/>
              </a:ext>
            </a:extLst>
          </p:cNvPr>
          <p:cNvPicPr>
            <a:picLocks noChangeAspect="1"/>
          </p:cNvPicPr>
          <p:nvPr/>
        </p:nvPicPr>
        <p:blipFill>
          <a:blip r:embed="rId2"/>
          <a:stretch>
            <a:fillRect/>
          </a:stretch>
        </p:blipFill>
        <p:spPr>
          <a:xfrm>
            <a:off x="435430" y="1711550"/>
            <a:ext cx="4914900" cy="4168775"/>
          </a:xfrm>
          <a:prstGeom prst="rect">
            <a:avLst/>
          </a:prstGeom>
        </p:spPr>
      </p:pic>
      <p:pic>
        <p:nvPicPr>
          <p:cNvPr id="5" name="Picture 4">
            <a:extLst>
              <a:ext uri="{FF2B5EF4-FFF2-40B4-BE49-F238E27FC236}">
                <a16:creationId xmlns:a16="http://schemas.microsoft.com/office/drawing/2014/main" id="{ADD617AB-4308-B44E-9EF4-07287AE00909}"/>
              </a:ext>
            </a:extLst>
          </p:cNvPr>
          <p:cNvPicPr>
            <a:picLocks noChangeAspect="1"/>
          </p:cNvPicPr>
          <p:nvPr/>
        </p:nvPicPr>
        <p:blipFill>
          <a:blip r:embed="rId3"/>
          <a:stretch>
            <a:fillRect/>
          </a:stretch>
        </p:blipFill>
        <p:spPr>
          <a:xfrm>
            <a:off x="5980848" y="2101396"/>
            <a:ext cx="5775722" cy="3911600"/>
          </a:xfrm>
          <a:prstGeom prst="rect">
            <a:avLst/>
          </a:prstGeom>
        </p:spPr>
      </p:pic>
      <p:sp>
        <p:nvSpPr>
          <p:cNvPr id="2" name="TextBox 1">
            <a:extLst>
              <a:ext uri="{FF2B5EF4-FFF2-40B4-BE49-F238E27FC236}">
                <a16:creationId xmlns:a16="http://schemas.microsoft.com/office/drawing/2014/main" id="{C622B375-6D20-8546-BDEB-95A094732492}"/>
              </a:ext>
            </a:extLst>
          </p:cNvPr>
          <p:cNvSpPr txBox="1"/>
          <p:nvPr/>
        </p:nvSpPr>
        <p:spPr>
          <a:xfrm>
            <a:off x="7805057" y="538843"/>
            <a:ext cx="2792186" cy="646331"/>
          </a:xfrm>
          <a:prstGeom prst="rect">
            <a:avLst/>
          </a:prstGeom>
          <a:noFill/>
        </p:spPr>
        <p:txBody>
          <a:bodyPr wrap="square" rtlCol="0">
            <a:spAutoFit/>
          </a:bodyPr>
          <a:lstStyle/>
          <a:p>
            <a:r>
              <a:rPr lang="en-US" dirty="0"/>
              <a:t>der </a:t>
            </a:r>
            <a:r>
              <a:rPr lang="en-US" dirty="0" err="1"/>
              <a:t>Fahrschein</a:t>
            </a:r>
            <a:r>
              <a:rPr lang="en-US" dirty="0"/>
              <a:t>/der </a:t>
            </a:r>
            <a:r>
              <a:rPr lang="en-US" dirty="0" err="1"/>
              <a:t>Fahrausweis</a:t>
            </a:r>
            <a:endParaRPr lang="en-US" dirty="0"/>
          </a:p>
        </p:txBody>
      </p:sp>
      <p:sp>
        <p:nvSpPr>
          <p:cNvPr id="3" name="TextBox 2">
            <a:extLst>
              <a:ext uri="{FF2B5EF4-FFF2-40B4-BE49-F238E27FC236}">
                <a16:creationId xmlns:a16="http://schemas.microsoft.com/office/drawing/2014/main" id="{CD226ACD-3E90-BA4D-9516-96A864426C2F}"/>
              </a:ext>
            </a:extLst>
          </p:cNvPr>
          <p:cNvSpPr txBox="1"/>
          <p:nvPr/>
        </p:nvSpPr>
        <p:spPr>
          <a:xfrm>
            <a:off x="3282042" y="261843"/>
            <a:ext cx="3526971" cy="1323439"/>
          </a:xfrm>
          <a:prstGeom prst="rect">
            <a:avLst/>
          </a:prstGeom>
          <a:noFill/>
        </p:spPr>
        <p:txBody>
          <a:bodyPr wrap="square" rtlCol="0">
            <a:spAutoFit/>
          </a:bodyPr>
          <a:lstStyle/>
          <a:p>
            <a:r>
              <a:rPr lang="en-US" sz="2000" b="1" dirty="0"/>
              <a:t>WAS SIEHST DU? </a:t>
            </a:r>
          </a:p>
          <a:p>
            <a:endParaRPr lang="en-US" sz="2000" b="1" dirty="0"/>
          </a:p>
          <a:p>
            <a:endParaRPr lang="en-US" sz="2000" b="1" dirty="0"/>
          </a:p>
          <a:p>
            <a:r>
              <a:rPr lang="en-US" sz="2000" b="1" dirty="0"/>
              <a:t>ICH SEHE </a:t>
            </a:r>
            <a:r>
              <a:rPr lang="en-US" sz="2000" b="1" dirty="0">
                <a:highlight>
                  <a:srgbClr val="FFFF00"/>
                </a:highlight>
              </a:rPr>
              <a:t>DEN/DIE/DAS/DIE</a:t>
            </a:r>
            <a:r>
              <a:rPr lang="en-US" sz="2000" b="1" dirty="0"/>
              <a:t>…</a:t>
            </a:r>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5EC5A2EE-4867-E548-8E50-D5D03F877ABF}"/>
                  </a:ext>
                </a:extLst>
              </p14:cNvPr>
              <p14:cNvContentPartPr/>
              <p14:nvPr/>
            </p14:nvContentPartPr>
            <p14:xfrm>
              <a:off x="126360" y="2026440"/>
              <a:ext cx="11554920" cy="4300200"/>
            </p14:xfrm>
          </p:contentPart>
        </mc:Choice>
        <mc:Fallback>
          <p:pic>
            <p:nvPicPr>
              <p:cNvPr id="6" name="Ink 5">
                <a:extLst>
                  <a:ext uri="{FF2B5EF4-FFF2-40B4-BE49-F238E27FC236}">
                    <a16:creationId xmlns:a16="http://schemas.microsoft.com/office/drawing/2014/main" id="{5EC5A2EE-4867-E548-8E50-D5D03F877ABF}"/>
                  </a:ext>
                </a:extLst>
              </p:cNvPr>
              <p:cNvPicPr/>
              <p:nvPr/>
            </p:nvPicPr>
            <p:blipFill>
              <a:blip r:embed="rId5"/>
              <a:stretch>
                <a:fillRect/>
              </a:stretch>
            </p:blipFill>
            <p:spPr>
              <a:xfrm>
                <a:off x="117000" y="2017080"/>
                <a:ext cx="11573640" cy="4318920"/>
              </a:xfrm>
              <a:prstGeom prst="rect">
                <a:avLst/>
              </a:prstGeom>
            </p:spPr>
          </p:pic>
        </mc:Fallback>
      </mc:AlternateContent>
    </p:spTree>
    <p:extLst>
      <p:ext uri="{BB962C8B-B14F-4D97-AF65-F5344CB8AC3E}">
        <p14:creationId xmlns:p14="http://schemas.microsoft.com/office/powerpoint/2010/main" val="529762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9A01F-A221-E843-9630-8FF7456462C1}"/>
              </a:ext>
            </a:extLst>
          </p:cNvPr>
          <p:cNvSpPr>
            <a:spLocks noGrp="1"/>
          </p:cNvSpPr>
          <p:nvPr>
            <p:ph type="title"/>
          </p:nvPr>
        </p:nvSpPr>
        <p:spPr>
          <a:xfrm>
            <a:off x="210065" y="155060"/>
            <a:ext cx="11981935" cy="512205"/>
          </a:xfrm>
        </p:spPr>
        <p:txBody>
          <a:bodyPr>
            <a:noAutofit/>
          </a:bodyPr>
          <a:lstStyle/>
          <a:p>
            <a:r>
              <a:rPr lang="en-US" sz="3600" b="1" dirty="0"/>
              <a:t>Was </a:t>
            </a:r>
            <a:r>
              <a:rPr lang="en-US" sz="3600" b="1" dirty="0" err="1"/>
              <a:t>bringe</a:t>
            </a:r>
            <a:r>
              <a:rPr lang="en-US" sz="3600" b="1" dirty="0"/>
              <a:t> ich </a:t>
            </a:r>
            <a:r>
              <a:rPr lang="en-US" sz="3600" b="1" dirty="0" err="1"/>
              <a:t>mit</a:t>
            </a:r>
            <a:r>
              <a:rPr lang="en-US" sz="3600" b="1" dirty="0"/>
              <a:t>? Was </a:t>
            </a:r>
            <a:r>
              <a:rPr lang="en-US" sz="3600" b="1" dirty="0" err="1"/>
              <a:t>packe</a:t>
            </a:r>
            <a:r>
              <a:rPr lang="en-US" sz="3600" b="1" dirty="0"/>
              <a:t> ich? Das </a:t>
            </a:r>
            <a:r>
              <a:rPr lang="en-US" sz="3600" b="1" dirty="0" err="1"/>
              <a:t>Gepäck</a:t>
            </a:r>
            <a:r>
              <a:rPr lang="en-US" sz="3600" b="1" dirty="0"/>
              <a:t>/der </a:t>
            </a:r>
            <a:r>
              <a:rPr lang="en-US" sz="3600" b="1" dirty="0" err="1"/>
              <a:t>Koffer</a:t>
            </a:r>
            <a:r>
              <a:rPr lang="en-US" sz="3600" b="1" dirty="0"/>
              <a:t>  </a:t>
            </a:r>
          </a:p>
        </p:txBody>
      </p:sp>
      <p:pic>
        <p:nvPicPr>
          <p:cNvPr id="4" name="Picture 3">
            <a:extLst>
              <a:ext uri="{FF2B5EF4-FFF2-40B4-BE49-F238E27FC236}">
                <a16:creationId xmlns:a16="http://schemas.microsoft.com/office/drawing/2014/main" id="{B117B64E-9913-D041-BF05-E35FEFC9BAFD}"/>
              </a:ext>
            </a:extLst>
          </p:cNvPr>
          <p:cNvPicPr>
            <a:picLocks noChangeAspect="1"/>
          </p:cNvPicPr>
          <p:nvPr/>
        </p:nvPicPr>
        <p:blipFill>
          <a:blip r:embed="rId2"/>
          <a:stretch>
            <a:fillRect/>
          </a:stretch>
        </p:blipFill>
        <p:spPr>
          <a:xfrm>
            <a:off x="432486" y="1192255"/>
            <a:ext cx="6236271" cy="4108793"/>
          </a:xfrm>
          <a:prstGeom prst="rect">
            <a:avLst/>
          </a:prstGeom>
        </p:spPr>
      </p:pic>
      <p:sp>
        <p:nvSpPr>
          <p:cNvPr id="5" name="TextBox 4">
            <a:extLst>
              <a:ext uri="{FF2B5EF4-FFF2-40B4-BE49-F238E27FC236}">
                <a16:creationId xmlns:a16="http://schemas.microsoft.com/office/drawing/2014/main" id="{40FEDACC-5560-1A49-990C-C529E3F43429}"/>
              </a:ext>
            </a:extLst>
          </p:cNvPr>
          <p:cNvSpPr txBox="1"/>
          <p:nvPr/>
        </p:nvSpPr>
        <p:spPr>
          <a:xfrm>
            <a:off x="6573796" y="1297459"/>
            <a:ext cx="5066270" cy="2308324"/>
          </a:xfrm>
          <a:prstGeom prst="rect">
            <a:avLst/>
          </a:prstGeom>
          <a:noFill/>
        </p:spPr>
        <p:txBody>
          <a:bodyPr wrap="square" rtlCol="0">
            <a:spAutoFit/>
          </a:bodyPr>
          <a:lstStyle/>
          <a:p>
            <a:endParaRPr lang="en-US" sz="2400" dirty="0"/>
          </a:p>
          <a:p>
            <a:r>
              <a:rPr lang="en-US" sz="2400" dirty="0"/>
              <a:t>Was </a:t>
            </a:r>
            <a:r>
              <a:rPr lang="en-US" sz="2400" dirty="0" err="1"/>
              <a:t>trägst</a:t>
            </a:r>
            <a:r>
              <a:rPr lang="en-US" sz="2400" dirty="0"/>
              <a:t> du </a:t>
            </a:r>
            <a:r>
              <a:rPr lang="en-US" sz="2400" dirty="0" err="1"/>
              <a:t>heute</a:t>
            </a:r>
            <a:r>
              <a:rPr lang="en-US" sz="2400" dirty="0"/>
              <a:t>? </a:t>
            </a:r>
          </a:p>
          <a:p>
            <a:endParaRPr lang="en-US" sz="2400" dirty="0"/>
          </a:p>
          <a:p>
            <a:endParaRPr lang="en-US" sz="2400" dirty="0"/>
          </a:p>
          <a:p>
            <a:r>
              <a:rPr lang="en-US" sz="2400" dirty="0"/>
              <a:t>Ich </a:t>
            </a:r>
            <a:r>
              <a:rPr lang="en-US" sz="2400" dirty="0" err="1"/>
              <a:t>trage</a:t>
            </a:r>
            <a:r>
              <a:rPr lang="en-US" sz="2400" dirty="0"/>
              <a:t> </a:t>
            </a:r>
            <a:r>
              <a:rPr lang="en-US" sz="2400" dirty="0" err="1"/>
              <a:t>ein</a:t>
            </a:r>
            <a:r>
              <a:rPr lang="en-US" sz="2400" dirty="0"/>
              <a:t> </a:t>
            </a:r>
            <a:r>
              <a:rPr lang="en-US" sz="2400" dirty="0" err="1"/>
              <a:t>Hemd</a:t>
            </a:r>
            <a:r>
              <a:rPr lang="en-US" sz="2400" dirty="0"/>
              <a:t>, </a:t>
            </a:r>
            <a:r>
              <a:rPr lang="en-US" sz="2400" dirty="0" err="1"/>
              <a:t>einen</a:t>
            </a:r>
            <a:r>
              <a:rPr lang="en-US" sz="2400" dirty="0"/>
              <a:t> Pullover und die Leggings. </a:t>
            </a:r>
          </a:p>
        </p:txBody>
      </p:sp>
      <p:sp>
        <p:nvSpPr>
          <p:cNvPr id="3" name="TextBox 2">
            <a:extLst>
              <a:ext uri="{FF2B5EF4-FFF2-40B4-BE49-F238E27FC236}">
                <a16:creationId xmlns:a16="http://schemas.microsoft.com/office/drawing/2014/main" id="{C112FFC0-4080-884B-B20F-AF3B050B1CD0}"/>
              </a:ext>
            </a:extLst>
          </p:cNvPr>
          <p:cNvSpPr txBox="1"/>
          <p:nvPr/>
        </p:nvSpPr>
        <p:spPr>
          <a:xfrm>
            <a:off x="4572000" y="5502729"/>
            <a:ext cx="2302329" cy="369332"/>
          </a:xfrm>
          <a:prstGeom prst="rect">
            <a:avLst/>
          </a:prstGeom>
          <a:noFill/>
        </p:spPr>
        <p:txBody>
          <a:bodyPr wrap="square" rtlCol="0">
            <a:spAutoFit/>
          </a:bodyPr>
          <a:lstStyle/>
          <a:p>
            <a:r>
              <a:rPr lang="en-US" dirty="0"/>
              <a:t>das </a:t>
            </a:r>
            <a:r>
              <a:rPr lang="en-US" dirty="0" err="1"/>
              <a:t>Kleid</a:t>
            </a:r>
            <a:r>
              <a:rPr lang="en-US" dirty="0"/>
              <a:t> </a:t>
            </a:r>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F6BCF561-3019-B84C-85CB-CA8D11FDAD83}"/>
                  </a:ext>
                </a:extLst>
              </p14:cNvPr>
              <p14:cNvContentPartPr/>
              <p14:nvPr/>
            </p14:nvContentPartPr>
            <p14:xfrm>
              <a:off x="294840" y="1031400"/>
              <a:ext cx="6293160" cy="5558400"/>
            </p14:xfrm>
          </p:contentPart>
        </mc:Choice>
        <mc:Fallback>
          <p:pic>
            <p:nvPicPr>
              <p:cNvPr id="6" name="Ink 5">
                <a:extLst>
                  <a:ext uri="{FF2B5EF4-FFF2-40B4-BE49-F238E27FC236}">
                    <a16:creationId xmlns:a16="http://schemas.microsoft.com/office/drawing/2014/main" id="{F6BCF561-3019-B84C-85CB-CA8D11FDAD83}"/>
                  </a:ext>
                </a:extLst>
              </p:cNvPr>
              <p:cNvPicPr/>
              <p:nvPr/>
            </p:nvPicPr>
            <p:blipFill>
              <a:blip r:embed="rId4"/>
              <a:stretch>
                <a:fillRect/>
              </a:stretch>
            </p:blipFill>
            <p:spPr>
              <a:xfrm>
                <a:off x="285480" y="1022040"/>
                <a:ext cx="6311880" cy="5577120"/>
              </a:xfrm>
              <a:prstGeom prst="rect">
                <a:avLst/>
              </a:prstGeom>
            </p:spPr>
          </p:pic>
        </mc:Fallback>
      </mc:AlternateContent>
    </p:spTree>
    <p:extLst>
      <p:ext uri="{BB962C8B-B14F-4D97-AF65-F5344CB8AC3E}">
        <p14:creationId xmlns:p14="http://schemas.microsoft.com/office/powerpoint/2010/main" val="178103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B40211-F15E-1441-8DC8-CA5C3AA6AF87}"/>
              </a:ext>
            </a:extLst>
          </p:cNvPr>
          <p:cNvPicPr>
            <a:picLocks noChangeAspect="1"/>
          </p:cNvPicPr>
          <p:nvPr/>
        </p:nvPicPr>
        <p:blipFill>
          <a:blip r:embed="rId2"/>
          <a:stretch>
            <a:fillRect/>
          </a:stretch>
        </p:blipFill>
        <p:spPr>
          <a:xfrm>
            <a:off x="2371396" y="134100"/>
            <a:ext cx="6834163" cy="2907140"/>
          </a:xfrm>
          <a:prstGeom prst="rect">
            <a:avLst/>
          </a:prstGeom>
        </p:spPr>
      </p:pic>
      <p:pic>
        <p:nvPicPr>
          <p:cNvPr id="5" name="Picture 4">
            <a:extLst>
              <a:ext uri="{FF2B5EF4-FFF2-40B4-BE49-F238E27FC236}">
                <a16:creationId xmlns:a16="http://schemas.microsoft.com/office/drawing/2014/main" id="{7A29EAEA-A64A-7E4D-8B8B-5185B344B163}"/>
              </a:ext>
            </a:extLst>
          </p:cNvPr>
          <p:cNvPicPr>
            <a:picLocks noChangeAspect="1"/>
          </p:cNvPicPr>
          <p:nvPr/>
        </p:nvPicPr>
        <p:blipFill>
          <a:blip r:embed="rId3"/>
          <a:stretch>
            <a:fillRect/>
          </a:stretch>
        </p:blipFill>
        <p:spPr>
          <a:xfrm>
            <a:off x="2579915" y="3205882"/>
            <a:ext cx="5796643" cy="3371061"/>
          </a:xfrm>
          <a:prstGeom prst="rect">
            <a:avLst/>
          </a:prstGeom>
        </p:spPr>
      </p:pic>
      <p:sp>
        <p:nvSpPr>
          <p:cNvPr id="6" name="TextBox 5">
            <a:extLst>
              <a:ext uri="{FF2B5EF4-FFF2-40B4-BE49-F238E27FC236}">
                <a16:creationId xmlns:a16="http://schemas.microsoft.com/office/drawing/2014/main" id="{11BDC908-F0DA-EC48-B6CC-E2E660D396B3}"/>
              </a:ext>
            </a:extLst>
          </p:cNvPr>
          <p:cNvSpPr txBox="1"/>
          <p:nvPr/>
        </p:nvSpPr>
        <p:spPr>
          <a:xfrm>
            <a:off x="9205559" y="3657600"/>
            <a:ext cx="1979512" cy="923330"/>
          </a:xfrm>
          <a:prstGeom prst="rect">
            <a:avLst/>
          </a:prstGeom>
          <a:noFill/>
        </p:spPr>
        <p:txBody>
          <a:bodyPr wrap="square" rtlCol="0">
            <a:spAutoFit/>
          </a:bodyPr>
          <a:lstStyle/>
          <a:p>
            <a:r>
              <a:rPr lang="en-US" dirty="0"/>
              <a:t>WAS SIEHST DU? WAS TRAGEN DIE FAHRGÄSTE? </a:t>
            </a:r>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F64DB024-AF41-434A-BD8C-BD6EBC2C8314}"/>
                  </a:ext>
                </a:extLst>
              </p14:cNvPr>
              <p14:cNvContentPartPr/>
              <p14:nvPr/>
            </p14:nvContentPartPr>
            <p14:xfrm>
              <a:off x="2710080" y="1033920"/>
              <a:ext cx="5155920" cy="5138280"/>
            </p14:xfrm>
          </p:contentPart>
        </mc:Choice>
        <mc:Fallback>
          <p:pic>
            <p:nvPicPr>
              <p:cNvPr id="7" name="Ink 6">
                <a:extLst>
                  <a:ext uri="{FF2B5EF4-FFF2-40B4-BE49-F238E27FC236}">
                    <a16:creationId xmlns:a16="http://schemas.microsoft.com/office/drawing/2014/main" id="{F64DB024-AF41-434A-BD8C-BD6EBC2C8314}"/>
                  </a:ext>
                </a:extLst>
              </p:cNvPr>
              <p:cNvPicPr/>
              <p:nvPr/>
            </p:nvPicPr>
            <p:blipFill>
              <a:blip r:embed="rId5"/>
              <a:stretch>
                <a:fillRect/>
              </a:stretch>
            </p:blipFill>
            <p:spPr>
              <a:xfrm>
                <a:off x="2700720" y="1024560"/>
                <a:ext cx="5174640" cy="5157000"/>
              </a:xfrm>
              <a:prstGeom prst="rect">
                <a:avLst/>
              </a:prstGeom>
            </p:spPr>
          </p:pic>
        </mc:Fallback>
      </mc:AlternateContent>
    </p:spTree>
    <p:extLst>
      <p:ext uri="{BB962C8B-B14F-4D97-AF65-F5344CB8AC3E}">
        <p14:creationId xmlns:p14="http://schemas.microsoft.com/office/powerpoint/2010/main" val="350529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7BB16A-5E79-134D-B766-F4EAAAF9503B}"/>
              </a:ext>
            </a:extLst>
          </p:cNvPr>
          <p:cNvPicPr>
            <a:picLocks noChangeAspect="1"/>
          </p:cNvPicPr>
          <p:nvPr/>
        </p:nvPicPr>
        <p:blipFill>
          <a:blip r:embed="rId2"/>
          <a:stretch>
            <a:fillRect/>
          </a:stretch>
        </p:blipFill>
        <p:spPr>
          <a:xfrm>
            <a:off x="3303814" y="3714588"/>
            <a:ext cx="5584372" cy="2733157"/>
          </a:xfrm>
          <a:prstGeom prst="rect">
            <a:avLst/>
          </a:prstGeom>
        </p:spPr>
      </p:pic>
      <p:pic>
        <p:nvPicPr>
          <p:cNvPr id="2050" name="Picture 2" descr="Schwarzfahrer (Black Rider) - Pepe Danquart">
            <a:extLst>
              <a:ext uri="{FF2B5EF4-FFF2-40B4-BE49-F238E27FC236}">
                <a16:creationId xmlns:a16="http://schemas.microsoft.com/office/drawing/2014/main" id="{8CCFF944-722B-D047-AECF-6D34DC8F5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72" y="377598"/>
            <a:ext cx="5424714" cy="30514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A4A9F7D-EBC8-834B-8B58-C560B5B74E1B}"/>
              </a:ext>
            </a:extLst>
          </p:cNvPr>
          <p:cNvSpPr txBox="1"/>
          <p:nvPr/>
        </p:nvSpPr>
        <p:spPr>
          <a:xfrm>
            <a:off x="2302329" y="685800"/>
            <a:ext cx="685800" cy="369332"/>
          </a:xfrm>
          <a:prstGeom prst="rect">
            <a:avLst/>
          </a:prstGeom>
          <a:noFill/>
        </p:spPr>
        <p:txBody>
          <a:bodyPr wrap="square" rtlCol="0">
            <a:spAutoFit/>
          </a:bodyPr>
          <a:lstStyle/>
          <a:p>
            <a:r>
              <a:rPr lang="en-US" dirty="0"/>
              <a:t>1</a:t>
            </a:r>
          </a:p>
        </p:txBody>
      </p:sp>
      <p:sp>
        <p:nvSpPr>
          <p:cNvPr id="11" name="TextBox 10">
            <a:extLst>
              <a:ext uri="{FF2B5EF4-FFF2-40B4-BE49-F238E27FC236}">
                <a16:creationId xmlns:a16="http://schemas.microsoft.com/office/drawing/2014/main" id="{9C0E5F0D-9724-1649-8CDF-9451E29BA4F0}"/>
              </a:ext>
            </a:extLst>
          </p:cNvPr>
          <p:cNvSpPr txBox="1"/>
          <p:nvPr/>
        </p:nvSpPr>
        <p:spPr>
          <a:xfrm>
            <a:off x="9290957" y="685800"/>
            <a:ext cx="636814" cy="369332"/>
          </a:xfrm>
          <a:prstGeom prst="rect">
            <a:avLst/>
          </a:prstGeom>
          <a:noFill/>
        </p:spPr>
        <p:txBody>
          <a:bodyPr wrap="square" rtlCol="0">
            <a:spAutoFit/>
          </a:bodyPr>
          <a:lstStyle/>
          <a:p>
            <a:r>
              <a:rPr lang="en-US" dirty="0"/>
              <a:t>2</a:t>
            </a:r>
          </a:p>
        </p:txBody>
      </p:sp>
      <p:sp>
        <p:nvSpPr>
          <p:cNvPr id="12" name="TextBox 11">
            <a:extLst>
              <a:ext uri="{FF2B5EF4-FFF2-40B4-BE49-F238E27FC236}">
                <a16:creationId xmlns:a16="http://schemas.microsoft.com/office/drawing/2014/main" id="{116C993F-F60D-E24D-A67A-0F35CAAAE3AE}"/>
              </a:ext>
            </a:extLst>
          </p:cNvPr>
          <p:cNvSpPr txBox="1"/>
          <p:nvPr/>
        </p:nvSpPr>
        <p:spPr>
          <a:xfrm>
            <a:off x="2122714" y="3714588"/>
            <a:ext cx="522515" cy="369332"/>
          </a:xfrm>
          <a:prstGeom prst="rect">
            <a:avLst/>
          </a:prstGeom>
          <a:noFill/>
        </p:spPr>
        <p:txBody>
          <a:bodyPr wrap="square" rtlCol="0">
            <a:spAutoFit/>
          </a:bodyPr>
          <a:lstStyle/>
          <a:p>
            <a:r>
              <a:rPr lang="en-US" dirty="0"/>
              <a:t>3</a:t>
            </a:r>
          </a:p>
        </p:txBody>
      </p:sp>
      <p:sp>
        <p:nvSpPr>
          <p:cNvPr id="13" name="TextBox 12">
            <a:extLst>
              <a:ext uri="{FF2B5EF4-FFF2-40B4-BE49-F238E27FC236}">
                <a16:creationId xmlns:a16="http://schemas.microsoft.com/office/drawing/2014/main" id="{9B5CC127-17A3-CA40-9946-D2D7B95F28D4}"/>
              </a:ext>
            </a:extLst>
          </p:cNvPr>
          <p:cNvSpPr txBox="1"/>
          <p:nvPr/>
        </p:nvSpPr>
        <p:spPr>
          <a:xfrm>
            <a:off x="9290957" y="3714588"/>
            <a:ext cx="1028700" cy="369332"/>
          </a:xfrm>
          <a:prstGeom prst="rect">
            <a:avLst/>
          </a:prstGeom>
          <a:noFill/>
        </p:spPr>
        <p:txBody>
          <a:bodyPr wrap="square" rtlCol="0">
            <a:spAutoFit/>
          </a:bodyPr>
          <a:lstStyle/>
          <a:p>
            <a:r>
              <a:rPr lang="en-US" dirty="0"/>
              <a:t>4</a:t>
            </a:r>
          </a:p>
        </p:txBody>
      </p:sp>
      <p:sp>
        <p:nvSpPr>
          <p:cNvPr id="14" name="TextBox 13">
            <a:extLst>
              <a:ext uri="{FF2B5EF4-FFF2-40B4-BE49-F238E27FC236}">
                <a16:creationId xmlns:a16="http://schemas.microsoft.com/office/drawing/2014/main" id="{01E1F481-2568-904B-8010-CE70C0F3C583}"/>
              </a:ext>
            </a:extLst>
          </p:cNvPr>
          <p:cNvSpPr txBox="1"/>
          <p:nvPr/>
        </p:nvSpPr>
        <p:spPr>
          <a:xfrm>
            <a:off x="244929" y="1404257"/>
            <a:ext cx="2743200" cy="2031325"/>
          </a:xfrm>
          <a:prstGeom prst="rect">
            <a:avLst/>
          </a:prstGeom>
          <a:noFill/>
        </p:spPr>
        <p:txBody>
          <a:bodyPr wrap="square" rtlCol="0">
            <a:spAutoFit/>
          </a:bodyPr>
          <a:lstStyle/>
          <a:p>
            <a:r>
              <a:rPr lang="en-US" dirty="0"/>
              <a:t>WAS TRAGEN SIE? WAS TRAGEN SIE NICHT?  WAS HABEN SIE NICHT? </a:t>
            </a:r>
          </a:p>
          <a:p>
            <a:endParaRPr lang="en-US" dirty="0"/>
          </a:p>
          <a:p>
            <a:endParaRPr lang="en-US" dirty="0"/>
          </a:p>
          <a:p>
            <a:r>
              <a:rPr lang="en-US" dirty="0"/>
              <a:t>SIE TRÄGT KEINE TURNSCHUHE </a:t>
            </a:r>
          </a:p>
        </p:txBody>
      </p:sp>
    </p:spTree>
    <p:extLst>
      <p:ext uri="{BB962C8B-B14F-4D97-AF65-F5344CB8AC3E}">
        <p14:creationId xmlns:p14="http://schemas.microsoft.com/office/powerpoint/2010/main" val="3636484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722935-4F2A-BA49-9ADA-B411CC0B471A}"/>
              </a:ext>
            </a:extLst>
          </p:cNvPr>
          <p:cNvPicPr>
            <a:picLocks noChangeAspect="1"/>
          </p:cNvPicPr>
          <p:nvPr/>
        </p:nvPicPr>
        <p:blipFill rotWithShape="1">
          <a:blip r:embed="rId2"/>
          <a:srcRect r="-1" b="1712"/>
          <a:stretch/>
        </p:blipFill>
        <p:spPr>
          <a:xfrm>
            <a:off x="538634" y="438453"/>
            <a:ext cx="11114731" cy="5981094"/>
          </a:xfrm>
          <a:prstGeom prst="rect">
            <a:avLst/>
          </a:prstGeom>
        </p:spPr>
      </p:pic>
    </p:spTree>
    <p:extLst>
      <p:ext uri="{BB962C8B-B14F-4D97-AF65-F5344CB8AC3E}">
        <p14:creationId xmlns:p14="http://schemas.microsoft.com/office/powerpoint/2010/main" val="387213949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In schwarz steht auf gelbem Hintergrund: &quot;Bleibt gesund und solidarisch&quot;">
            <a:extLst>
              <a:ext uri="{FF2B5EF4-FFF2-40B4-BE49-F238E27FC236}">
                <a16:creationId xmlns:a16="http://schemas.microsoft.com/office/drawing/2014/main" id="{EC4613FD-E049-4947-BDE7-C21C8DC6D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8" r="1" b="72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76192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C535D8-6D14-0648-AA2A-8EE6B9A407EC}"/>
              </a:ext>
            </a:extLst>
          </p:cNvPr>
          <p:cNvSpPr/>
          <p:nvPr/>
        </p:nvSpPr>
        <p:spPr>
          <a:xfrm>
            <a:off x="205740" y="120402"/>
            <a:ext cx="8938260" cy="6063198"/>
          </a:xfrm>
          <a:prstGeom prst="rect">
            <a:avLst/>
          </a:prstGeom>
        </p:spPr>
        <p:txBody>
          <a:bodyPr wrap="square">
            <a:spAutoFit/>
          </a:bodyPr>
          <a:lstStyle/>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laut/leise</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steif oder. ernst/locker oder heiter</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schnell/langsam</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nervös/selbstsicher</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schüchtern/gesellig</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freundlich/unfreundlich</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sympathisch/unsympathisch</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sz="2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der Sitzplatz  der Wagen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der Fahrgast  die </a:t>
            </a:r>
            <a:r>
              <a:rPr lang="de-DE" dirty="0" err="1">
                <a:solidFill>
                  <a:srgbClr val="222222"/>
                </a:solidFill>
                <a:latin typeface="Calibri" panose="020F0502020204030204" pitchFamily="34" charset="0"/>
                <a:ea typeface="Calibri" panose="020F0502020204030204" pitchFamily="34" charset="0"/>
                <a:cs typeface="Calibri" panose="020F0502020204030204" pitchFamily="34" charset="0"/>
              </a:rPr>
              <a:t>Strassenbahn</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der Fahrschein  der Bus</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die Tasche  die Busfahrerin</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die Kopfhörer  der Kontrolleur</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das Fenster  die Beleidigungen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die Tür</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die Aussage</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de-DE" dirty="0">
                <a:solidFill>
                  <a:srgbClr val="222222"/>
                </a:solidFill>
                <a:latin typeface="Calibri" panose="020F0502020204030204" pitchFamily="34" charset="0"/>
                <a:ea typeface="Calibri" panose="020F0502020204030204" pitchFamily="34" charset="0"/>
                <a:cs typeface="Calibri" panose="020F0502020204030204" pitchFamily="34" charset="0"/>
              </a:rPr>
              <a:t>VERBEN: zuhören, ignorieren, wegschauen, zuschauen, beleidigen, stören, sich setzen, bleiben, kaufen, sprechen, spielen, aufstehen, stoppen, geben, essen, schweigen, helfen, mitbringen,  einsteigen,  aussteigen, hören, sagen, nehmen, haben, finden , verteidigen, fahren, kontrollieren, präsentieren, stehen, diskriminieren, respektieren, tragen, mitnehmen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50AE2C5-90AF-7248-9857-8471D0669B84}"/>
              </a:ext>
            </a:extLst>
          </p:cNvPr>
          <p:cNvPicPr>
            <a:picLocks noChangeAspect="1"/>
          </p:cNvPicPr>
          <p:nvPr/>
        </p:nvPicPr>
        <p:blipFill>
          <a:blip r:embed="rId2"/>
          <a:stretch>
            <a:fillRect/>
          </a:stretch>
        </p:blipFill>
        <p:spPr>
          <a:xfrm>
            <a:off x="5493907" y="377936"/>
            <a:ext cx="4776765" cy="2031957"/>
          </a:xfrm>
          <a:prstGeom prst="rect">
            <a:avLst/>
          </a:prstGeom>
        </p:spPr>
      </p:pic>
      <p:pic>
        <p:nvPicPr>
          <p:cNvPr id="6" name="Picture 5">
            <a:extLst>
              <a:ext uri="{FF2B5EF4-FFF2-40B4-BE49-F238E27FC236}">
                <a16:creationId xmlns:a16="http://schemas.microsoft.com/office/drawing/2014/main" id="{B43FD670-4A04-B840-9845-1B48DE044144}"/>
              </a:ext>
            </a:extLst>
          </p:cNvPr>
          <p:cNvPicPr>
            <a:picLocks noChangeAspect="1"/>
          </p:cNvPicPr>
          <p:nvPr/>
        </p:nvPicPr>
        <p:blipFill>
          <a:blip r:embed="rId3"/>
          <a:stretch>
            <a:fillRect/>
          </a:stretch>
        </p:blipFill>
        <p:spPr>
          <a:xfrm>
            <a:off x="6096000" y="2534345"/>
            <a:ext cx="3750005" cy="2245490"/>
          </a:xfrm>
          <a:prstGeom prst="rect">
            <a:avLst/>
          </a:prstGeom>
        </p:spPr>
      </p:pic>
    </p:spTree>
    <p:extLst>
      <p:ext uri="{BB962C8B-B14F-4D97-AF65-F5344CB8AC3E}">
        <p14:creationId xmlns:p14="http://schemas.microsoft.com/office/powerpoint/2010/main" val="1334081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1385</Words>
  <Application>Microsoft Macintosh PowerPoint</Application>
  <PresentationFormat>Widescreen</PresentationFormat>
  <Paragraphs>194</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Roboto</vt:lpstr>
      <vt:lpstr>Times New Roman</vt:lpstr>
      <vt:lpstr>Office Theme</vt:lpstr>
      <vt:lpstr>PowerPoint Presentation</vt:lpstr>
      <vt:lpstr>PowerPoint Presentation</vt:lpstr>
      <vt:lpstr>PowerPoint Presentation</vt:lpstr>
      <vt:lpstr>Was bringe ich mit? Was packe ich? Das Gepäck/der Koffer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Richtig oder Falsch</vt:lpstr>
      <vt:lpstr>PowerPoint Presentation</vt:lpstr>
      <vt:lpstr>Schwarzfahrer 2020? Eine Adaptation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Mackey</dc:creator>
  <cp:lastModifiedBy>Shane Mackey</cp:lastModifiedBy>
  <cp:revision>6</cp:revision>
  <dcterms:created xsi:type="dcterms:W3CDTF">2020-11-16T12:58:50Z</dcterms:created>
  <dcterms:modified xsi:type="dcterms:W3CDTF">2020-11-16T15:22:38Z</dcterms:modified>
</cp:coreProperties>
</file>