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58" r:id="rId4"/>
    <p:sldId id="257" r:id="rId5"/>
    <p:sldId id="259" r:id="rId6"/>
    <p:sldId id="260" r:id="rId7"/>
    <p:sldId id="261" r:id="rId8"/>
    <p:sldId id="264" r:id="rId9"/>
    <p:sldId id="263" r:id="rId10"/>
    <p:sldId id="262" r:id="rId11"/>
    <p:sldId id="265" r:id="rId12"/>
    <p:sldId id="266" r:id="rId13"/>
    <p:sldId id="270" r:id="rId14"/>
    <p:sldId id="271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4"/>
  </p:normalViewPr>
  <p:slideViewPr>
    <p:cSldViewPr snapToGrid="0" snapToObjects="1">
      <p:cViewPr varScale="1">
        <p:scale>
          <a:sx n="104" d="100"/>
          <a:sy n="104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5578E-0AED-C240-BDFB-038370971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D79F7B-DDBC-FD42-9B89-4581D36E1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EE816-1DE7-4942-B4F3-6FA81375E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DF0A-967F-E944-920C-EFF22CF0EEC0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56E1E-6448-0E4E-A6F8-4582133A8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9752A-5A46-4942-9D7E-DE17AC0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4D3A-E74F-594D-B632-DD6143087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6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A26E1-3E27-9945-A105-5CA6673D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BAE10B-A446-C44D-BDBF-EB30F52D0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CFF9E-BD36-CC42-8744-667B8ABB2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DF0A-967F-E944-920C-EFF22CF0EEC0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26572-5C65-084B-8882-C3AAD70D6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B174D-6FD6-0F4B-BB3D-2527F1913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4D3A-E74F-594D-B632-DD6143087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4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DCD388-8DED-2544-82B1-2C80BAE588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E8BD96-A735-654D-8068-7606B58AD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F4AD9-9C37-1D4E-AF6C-C66CDF776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DF0A-967F-E944-920C-EFF22CF0EEC0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10C7B-8786-284E-AAD2-FA6CC3531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3F002-1F2D-764E-845F-399F131FC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4D3A-E74F-594D-B632-DD6143087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43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26D53-9C67-D648-9033-FF55768B4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A103C-67A4-E14E-920D-1ABD64CE2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FB441-B060-1F48-8685-7B0FD473A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DF0A-967F-E944-920C-EFF22CF0EEC0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4B461-7F6E-FB4A-8050-00D4288F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5D439-803E-FC4C-93FD-C8AA95560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4D3A-E74F-594D-B632-DD6143087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49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9B4EC-DA00-1044-9DF3-C43F1ABE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50E13-6866-A34F-A52D-AF9E24429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5410B-C955-9D4C-8F47-99B7E57D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DF0A-967F-E944-920C-EFF22CF0EEC0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9E8A3-AE48-474E-BFEC-EA3F8F7CD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2DF62-E473-5F4A-BD87-2AE40B3F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4D3A-E74F-594D-B632-DD6143087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1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2BD7-179B-EE4B-B005-A2AAFBE10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3AFF7-4CDD-D540-9F23-40069ED277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E8388-0648-0A44-933B-88949DFB5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4F31F-8A83-6244-AFD1-179CEDAF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DF0A-967F-E944-920C-EFF22CF0EEC0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0DF03-64DA-3A41-B7B2-BDA627D43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F81E7-B12C-3041-8F6C-ABF1567BD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4D3A-E74F-594D-B632-DD6143087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3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1734-3920-5448-B4C9-7400CFB6D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C71F9-3C60-D64A-A99C-02614F877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B27A78-D5CA-504A-A996-72649FB78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482F3-6C24-0C40-9C53-9B256F5FD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DF78B0-00E3-FF4A-A632-8D121F2442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3F403F-9CEE-1344-BE2F-7A0045EBC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DF0A-967F-E944-920C-EFF22CF0EEC0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39DF68-9D72-384D-93A5-6B9AFB88F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970982-4F15-284A-9173-1B3C147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4D3A-E74F-594D-B632-DD6143087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4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D0A2C-8899-9745-A645-26BE49A36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FEBF4-620C-4E42-A721-30E55E17D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DF0A-967F-E944-920C-EFF22CF0EEC0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659AB2-49EA-DF41-8405-26B06191C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23A7F9-19C9-5E44-AF36-401B56B78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4D3A-E74F-594D-B632-DD6143087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00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33AD4A-01BF-CC4E-A0CC-F673719D5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DF0A-967F-E944-920C-EFF22CF0EEC0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2A075-38A8-AA4D-BC86-D13532CE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32C5A-1002-B340-B9C3-E52D46F2F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4D3A-E74F-594D-B632-DD6143087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28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59646-010F-0D44-B15C-9915E4046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36F37-6822-4F4E-A924-0D141ACFA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90D5CC-D403-CC4A-8C66-BAE3C111C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5D09A-D42F-0A4C-8C24-1FE5A6B59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DF0A-967F-E944-920C-EFF22CF0EEC0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6E40FD-2708-8E47-9081-F7CE6F37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EB63A-62AE-D649-AB7A-79AF4793D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4D3A-E74F-594D-B632-DD6143087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49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1CF4D-6BDA-A046-A472-34C9C4748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9987C8-AE0E-5144-A248-BDB778AF3D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D26C79-E9DD-EA42-8D32-9F128A486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0CC4C0-A694-DE4B-A924-2DEBC13B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DF0A-967F-E944-920C-EFF22CF0EEC0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A5CE0-AA7B-854D-9DFA-9F41EE5E3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71E04-0543-3E47-AD1C-713F76352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4D3A-E74F-594D-B632-DD6143087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84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86BDA3-45A5-7B46-B2A1-6D0B9D862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E2660-CE14-B74D-A818-5FEE9F1F3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F0C82-9454-BD41-8092-40E9DC4AA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3DF0A-967F-E944-920C-EFF22CF0EEC0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050B6-7AAA-B247-BCB7-4BB254D2D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1AC09-AEFC-684E-80CA-5A045A003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44D3A-E74F-594D-B632-DD6143087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2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10.jpe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A133E5-1818-C846-B6A0-ADE195923258}"/>
              </a:ext>
            </a:extLst>
          </p:cNvPr>
          <p:cNvSpPr txBox="1"/>
          <p:nvPr/>
        </p:nvSpPr>
        <p:spPr>
          <a:xfrm>
            <a:off x="568411" y="518984"/>
            <a:ext cx="111828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23. </a:t>
            </a:r>
            <a:r>
              <a:rPr lang="en-US" dirty="0" err="1"/>
              <a:t>Oktober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-Warm Up: ich </a:t>
            </a:r>
            <a:r>
              <a:rPr lang="en-US" dirty="0" err="1"/>
              <a:t>möchte</a:t>
            </a:r>
            <a:r>
              <a:rPr lang="en-US" dirty="0"/>
              <a:t>, </a:t>
            </a:r>
            <a:r>
              <a:rPr lang="en-US" dirty="0" err="1"/>
              <a:t>denn</a:t>
            </a:r>
            <a:r>
              <a:rPr lang="en-US" dirty="0"/>
              <a:t>…</a:t>
            </a:r>
          </a:p>
          <a:p>
            <a:r>
              <a:rPr lang="en-US" dirty="0"/>
              <a:t>-Was </a:t>
            </a:r>
            <a:r>
              <a:rPr lang="en-US" dirty="0" err="1"/>
              <a:t>mache</a:t>
            </a:r>
            <a:r>
              <a:rPr lang="en-US" dirty="0"/>
              <a:t> ich da? </a:t>
            </a:r>
          </a:p>
          <a:p>
            <a:r>
              <a:rPr lang="en-US" dirty="0"/>
              <a:t>-Was </a:t>
            </a:r>
            <a:r>
              <a:rPr lang="en-US" dirty="0" err="1"/>
              <a:t>packe</a:t>
            </a:r>
            <a:r>
              <a:rPr lang="en-US" dirty="0"/>
              <a:t> ich? Was </a:t>
            </a:r>
            <a:r>
              <a:rPr lang="en-US" dirty="0" err="1"/>
              <a:t>bringe</a:t>
            </a:r>
            <a:r>
              <a:rPr lang="en-US" dirty="0"/>
              <a:t> ich </a:t>
            </a:r>
            <a:r>
              <a:rPr lang="en-US" dirty="0" err="1"/>
              <a:t>mit</a:t>
            </a:r>
            <a:r>
              <a:rPr lang="en-US" dirty="0"/>
              <a:t>? </a:t>
            </a:r>
          </a:p>
          <a:p>
            <a:r>
              <a:rPr lang="en-US" dirty="0"/>
              <a:t>-</a:t>
            </a:r>
            <a:r>
              <a:rPr lang="en-US" dirty="0" err="1"/>
              <a:t>Imperativ</a:t>
            </a:r>
            <a:r>
              <a:rPr lang="en-US" dirty="0"/>
              <a:t>- Du/</a:t>
            </a:r>
            <a:r>
              <a:rPr lang="en-US" dirty="0" err="1"/>
              <a:t>Ihr</a:t>
            </a:r>
            <a:r>
              <a:rPr lang="en-US" dirty="0"/>
              <a:t> Form/</a:t>
            </a:r>
            <a:r>
              <a:rPr lang="en-US" dirty="0" err="1"/>
              <a:t>Wir</a:t>
            </a:r>
            <a:r>
              <a:rPr lang="en-US" dirty="0"/>
              <a:t> Form 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HAUSAUFGABEN: </a:t>
            </a:r>
          </a:p>
          <a:p>
            <a:r>
              <a:rPr lang="en-US" dirty="0"/>
              <a:t>-Course Survey </a:t>
            </a:r>
          </a:p>
          <a:p>
            <a:r>
              <a:rPr lang="en-US" dirty="0"/>
              <a:t>-</a:t>
            </a:r>
            <a:r>
              <a:rPr lang="en-US" dirty="0" err="1"/>
              <a:t>Schreibaufgabe</a:t>
            </a:r>
            <a:r>
              <a:rPr lang="en-US" dirty="0"/>
              <a:t> 5.2 am </a:t>
            </a:r>
            <a:r>
              <a:rPr lang="en-US" dirty="0" err="1"/>
              <a:t>Dienstag</a:t>
            </a:r>
            <a:r>
              <a:rPr lang="en-US" dirty="0"/>
              <a:t> </a:t>
            </a:r>
            <a:r>
              <a:rPr lang="en-US" dirty="0" err="1"/>
              <a:t>fällig</a:t>
            </a:r>
            <a:r>
              <a:rPr lang="en-US" dirty="0"/>
              <a:t>, 6,1 am Sonntag 1. November um 17 </a:t>
            </a:r>
            <a:r>
              <a:rPr lang="en-US" dirty="0" err="1"/>
              <a:t>Uhr</a:t>
            </a:r>
            <a:r>
              <a:rPr lang="en-US" dirty="0"/>
              <a:t> </a:t>
            </a:r>
          </a:p>
          <a:p>
            <a:r>
              <a:rPr lang="en-US" dirty="0"/>
              <a:t>-MindTap: 11, 13, 16, 18, 19, 20, 24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Changes to Syllabus: </a:t>
            </a:r>
          </a:p>
          <a:p>
            <a:r>
              <a:rPr lang="en-US" dirty="0"/>
              <a:t>+Office Hours Sign Ups will be permanently in Google Doc </a:t>
            </a:r>
          </a:p>
          <a:p>
            <a:r>
              <a:rPr lang="en-US" dirty="0"/>
              <a:t>+Class cancelled on Tuesday </a:t>
            </a:r>
          </a:p>
          <a:p>
            <a:r>
              <a:rPr lang="en-US" dirty="0"/>
              <a:t>+</a:t>
            </a:r>
            <a:r>
              <a:rPr lang="en-US" dirty="0" err="1"/>
              <a:t>Absprung</a:t>
            </a:r>
            <a:r>
              <a:rPr lang="en-US" dirty="0"/>
              <a:t> Text on Thursday asynchronous </a:t>
            </a:r>
          </a:p>
        </p:txBody>
      </p:sp>
    </p:spTree>
    <p:extLst>
      <p:ext uri="{BB962C8B-B14F-4D97-AF65-F5344CB8AC3E}">
        <p14:creationId xmlns:p14="http://schemas.microsoft.com/office/powerpoint/2010/main" val="1417528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962986-F981-BF41-BFFA-3308F2152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92" y="781478"/>
            <a:ext cx="8268078" cy="26475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97D575-38DD-204D-9018-3F7CFB63BEB1}"/>
              </a:ext>
            </a:extLst>
          </p:cNvPr>
          <p:cNvSpPr txBox="1"/>
          <p:nvPr/>
        </p:nvSpPr>
        <p:spPr>
          <a:xfrm>
            <a:off x="1000897" y="4188941"/>
            <a:ext cx="76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Mündlich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die </a:t>
            </a:r>
            <a:r>
              <a:rPr lang="en-US" dirty="0" err="1"/>
              <a:t>Partnerin</a:t>
            </a:r>
            <a:r>
              <a:rPr lang="en-US" dirty="0"/>
              <a:t>: </a:t>
            </a:r>
            <a:r>
              <a:rPr lang="en-US" dirty="0" err="1"/>
              <a:t>gerade</a:t>
            </a:r>
            <a:r>
              <a:rPr lang="en-US" dirty="0"/>
              <a:t> </a:t>
            </a:r>
            <a:r>
              <a:rPr lang="en-US" dirty="0" err="1"/>
              <a:t>Zahlen</a:t>
            </a:r>
            <a:r>
              <a:rPr lang="en-US" dirty="0"/>
              <a:t> </a:t>
            </a:r>
          </a:p>
          <a:p>
            <a:r>
              <a:rPr lang="en-US" dirty="0" err="1"/>
              <a:t>Schriftlich</a:t>
            </a:r>
            <a:r>
              <a:rPr lang="en-US" dirty="0"/>
              <a:t> in Google Doc </a:t>
            </a:r>
            <a:r>
              <a:rPr lang="en-US" dirty="0" err="1"/>
              <a:t>über</a:t>
            </a:r>
            <a:r>
              <a:rPr lang="en-US" dirty="0"/>
              <a:t> die </a:t>
            </a:r>
            <a:r>
              <a:rPr lang="en-US" dirty="0" err="1"/>
              <a:t>Partnerin</a:t>
            </a:r>
            <a:r>
              <a:rPr lang="en-US" dirty="0"/>
              <a:t>: </a:t>
            </a:r>
            <a:r>
              <a:rPr lang="en-US" dirty="0" err="1"/>
              <a:t>Ungerade</a:t>
            </a:r>
            <a:r>
              <a:rPr lang="en-US" dirty="0"/>
              <a:t> </a:t>
            </a:r>
            <a:r>
              <a:rPr lang="en-US" dirty="0" err="1"/>
              <a:t>Zahlen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7144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6FB4E1-08D0-6B4E-9C93-4CDF1052A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632" y="1013939"/>
            <a:ext cx="7083656" cy="31430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1AB041-3A95-1D44-A9BD-3B96EDBBBC8A}"/>
              </a:ext>
            </a:extLst>
          </p:cNvPr>
          <p:cNvSpPr txBox="1"/>
          <p:nvPr/>
        </p:nvSpPr>
        <p:spPr>
          <a:xfrm>
            <a:off x="852616" y="0"/>
            <a:ext cx="9687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Was </a:t>
            </a:r>
            <a:r>
              <a:rPr lang="en-US" sz="2800" dirty="0" err="1"/>
              <a:t>brauchen</a:t>
            </a:r>
            <a:r>
              <a:rPr lang="en-US" sz="2800" dirty="0"/>
              <a:t> Sie </a:t>
            </a:r>
            <a:r>
              <a:rPr lang="en-US" sz="2800" dirty="0" err="1"/>
              <a:t>für</a:t>
            </a:r>
            <a:r>
              <a:rPr lang="en-US" sz="2800" dirty="0"/>
              <a:t> </a:t>
            </a:r>
            <a:r>
              <a:rPr lang="en-US" sz="2800" dirty="0" err="1"/>
              <a:t>Ihre</a:t>
            </a:r>
            <a:r>
              <a:rPr lang="en-US" sz="2800" dirty="0"/>
              <a:t> </a:t>
            </a:r>
            <a:r>
              <a:rPr lang="en-US" sz="2800" dirty="0" err="1"/>
              <a:t>Reise</a:t>
            </a:r>
            <a:r>
              <a:rPr lang="en-US" sz="2800" dirty="0"/>
              <a:t>? Was </a:t>
            </a:r>
            <a:r>
              <a:rPr lang="en-US" sz="2800" dirty="0" err="1"/>
              <a:t>brauchen</a:t>
            </a:r>
            <a:r>
              <a:rPr lang="en-US" sz="2800" dirty="0"/>
              <a:t> Sie </a:t>
            </a:r>
            <a:r>
              <a:rPr lang="en-US" sz="2800" dirty="0" err="1"/>
              <a:t>nicht</a:t>
            </a:r>
            <a:r>
              <a:rPr lang="en-US" sz="2800" dirty="0"/>
              <a:t>?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4F2B61-E3F2-A840-891D-000AB858D3D9}"/>
              </a:ext>
            </a:extLst>
          </p:cNvPr>
          <p:cNvSpPr txBox="1"/>
          <p:nvPr/>
        </p:nvSpPr>
        <p:spPr>
          <a:xfrm>
            <a:off x="2224216" y="4300151"/>
            <a:ext cx="79330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Person 1: </a:t>
            </a:r>
            <a:r>
              <a:rPr lang="en-US" dirty="0" err="1"/>
              <a:t>Brauchst</a:t>
            </a:r>
            <a:r>
              <a:rPr lang="en-US" dirty="0"/>
              <a:t> du die </a:t>
            </a:r>
            <a:r>
              <a:rPr lang="en-US" dirty="0" err="1"/>
              <a:t>Sporttasche</a:t>
            </a:r>
            <a:r>
              <a:rPr lang="en-US" dirty="0"/>
              <a:t>?</a:t>
            </a:r>
          </a:p>
          <a:p>
            <a:r>
              <a:rPr lang="en-US" dirty="0"/>
              <a:t>Person 2: Ja, ich </a:t>
            </a:r>
            <a:r>
              <a:rPr lang="en-US" dirty="0" err="1"/>
              <a:t>brauche</a:t>
            </a:r>
            <a:r>
              <a:rPr lang="en-US" dirty="0"/>
              <a:t> die </a:t>
            </a:r>
            <a:r>
              <a:rPr lang="en-US" dirty="0" err="1"/>
              <a:t>Sporttasche</a:t>
            </a:r>
            <a:r>
              <a:rPr lang="en-US" dirty="0"/>
              <a:t>. </a:t>
            </a:r>
          </a:p>
          <a:p>
            <a:r>
              <a:rPr lang="en-US" dirty="0"/>
              <a:t>		ODER </a:t>
            </a:r>
          </a:p>
          <a:p>
            <a:r>
              <a:rPr lang="en-US" dirty="0"/>
              <a:t>	</a:t>
            </a:r>
            <a:r>
              <a:rPr lang="en-US" dirty="0" err="1"/>
              <a:t>Nein</a:t>
            </a:r>
            <a:r>
              <a:rPr lang="en-US" dirty="0"/>
              <a:t>, ich </a:t>
            </a:r>
            <a:r>
              <a:rPr lang="en-US" dirty="0" err="1"/>
              <a:t>brauche</a:t>
            </a:r>
            <a:r>
              <a:rPr lang="en-US" dirty="0"/>
              <a:t> </a:t>
            </a:r>
            <a:r>
              <a:rPr lang="en-US" dirty="0" err="1"/>
              <a:t>keine</a:t>
            </a:r>
            <a:r>
              <a:rPr lang="en-US" dirty="0"/>
              <a:t> </a:t>
            </a:r>
            <a:r>
              <a:rPr lang="en-US" dirty="0" err="1"/>
              <a:t>Sporttasche</a:t>
            </a:r>
            <a:r>
              <a:rPr lang="en-US" dirty="0"/>
              <a:t>. Ich </a:t>
            </a:r>
            <a:r>
              <a:rPr lang="en-US" dirty="0" err="1"/>
              <a:t>brauche</a:t>
            </a:r>
            <a:r>
              <a:rPr lang="en-US" dirty="0"/>
              <a:t> die </a:t>
            </a:r>
            <a:r>
              <a:rPr lang="en-US" dirty="0" err="1"/>
              <a:t>Handtasche</a:t>
            </a:r>
            <a:endParaRPr lang="en-US" dirty="0"/>
          </a:p>
          <a:p>
            <a:r>
              <a:rPr lang="en-US" dirty="0"/>
              <a:t>	</a:t>
            </a:r>
            <a:r>
              <a:rPr lang="en-US" dirty="0" err="1"/>
              <a:t>Brauchst</a:t>
            </a:r>
            <a:r>
              <a:rPr lang="en-US" dirty="0"/>
              <a:t> du die </a:t>
            </a:r>
            <a:r>
              <a:rPr lang="en-US" dirty="0" err="1"/>
              <a:t>Sporttasche</a:t>
            </a:r>
            <a:r>
              <a:rPr lang="en-US" dirty="0"/>
              <a:t>? </a:t>
            </a:r>
          </a:p>
          <a:p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C975B7-A8C1-5248-AF34-435396FEC80D}"/>
              </a:ext>
            </a:extLst>
          </p:cNvPr>
          <p:cNvSpPr txBox="1"/>
          <p:nvPr/>
        </p:nvSpPr>
        <p:spPr>
          <a:xfrm>
            <a:off x="1952368" y="461831"/>
            <a:ext cx="2977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Im</a:t>
            </a:r>
            <a:r>
              <a:rPr lang="en-US" sz="3600" dirty="0"/>
              <a:t> </a:t>
            </a:r>
            <a:r>
              <a:rPr lang="en-US" sz="3600" dirty="0" err="1"/>
              <a:t>Gepäck</a:t>
            </a:r>
            <a:r>
              <a:rPr lang="en-US" sz="36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1CB8FE-CE5E-814E-B5FA-3D96E5B4D269}"/>
              </a:ext>
            </a:extLst>
          </p:cNvPr>
          <p:cNvSpPr txBox="1"/>
          <p:nvPr/>
        </p:nvSpPr>
        <p:spPr>
          <a:xfrm>
            <a:off x="6763265" y="417035"/>
            <a:ext cx="3571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Die </a:t>
            </a:r>
            <a:r>
              <a:rPr lang="en-US" sz="3600" dirty="0" err="1"/>
              <a:t>Alternativen</a:t>
            </a:r>
            <a:r>
              <a:rPr lang="en-US" sz="3600" dirty="0"/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2359AF-3725-984E-9327-FE4033580D9B}"/>
              </a:ext>
            </a:extLst>
          </p:cNvPr>
          <p:cNvSpPr/>
          <p:nvPr/>
        </p:nvSpPr>
        <p:spPr>
          <a:xfrm>
            <a:off x="255373" y="60544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Mündlich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die </a:t>
            </a:r>
            <a:r>
              <a:rPr lang="en-US" dirty="0" err="1"/>
              <a:t>Partnerin</a:t>
            </a:r>
            <a:r>
              <a:rPr lang="en-US" dirty="0"/>
              <a:t>: </a:t>
            </a:r>
            <a:r>
              <a:rPr lang="en-US" dirty="0" err="1"/>
              <a:t>ungerade</a:t>
            </a:r>
            <a:r>
              <a:rPr lang="en-US" dirty="0"/>
              <a:t> </a:t>
            </a:r>
            <a:r>
              <a:rPr lang="en-US" dirty="0" err="1"/>
              <a:t>Zahlen</a:t>
            </a:r>
            <a:r>
              <a:rPr lang="en-US" dirty="0"/>
              <a:t> </a:t>
            </a:r>
          </a:p>
          <a:p>
            <a:r>
              <a:rPr lang="en-US" dirty="0" err="1"/>
              <a:t>Schriftlich</a:t>
            </a:r>
            <a:r>
              <a:rPr lang="en-US" dirty="0"/>
              <a:t> in Google Doc </a:t>
            </a:r>
            <a:r>
              <a:rPr lang="en-US" dirty="0" err="1"/>
              <a:t>über</a:t>
            </a:r>
            <a:r>
              <a:rPr lang="en-US" dirty="0"/>
              <a:t> die </a:t>
            </a:r>
            <a:r>
              <a:rPr lang="en-US" dirty="0" err="1"/>
              <a:t>Partnerin</a:t>
            </a:r>
            <a:r>
              <a:rPr lang="en-US" dirty="0"/>
              <a:t>: </a:t>
            </a:r>
            <a:r>
              <a:rPr lang="en-US" dirty="0" err="1"/>
              <a:t>gerade</a:t>
            </a:r>
            <a:r>
              <a:rPr lang="en-US" dirty="0"/>
              <a:t> </a:t>
            </a:r>
            <a:r>
              <a:rPr lang="en-US" dirty="0" err="1"/>
              <a:t>Zahlen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0766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C6B61-72C6-8A48-9CC3-DEAA0F3A6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Ich </a:t>
            </a:r>
            <a:r>
              <a:rPr lang="en-US" sz="3600" b="1" dirty="0" err="1"/>
              <a:t>brauche</a:t>
            </a:r>
            <a:r>
              <a:rPr lang="en-US" sz="3600" b="1" dirty="0"/>
              <a:t> die </a:t>
            </a:r>
            <a:r>
              <a:rPr lang="en-US" sz="3600" b="1" dirty="0" err="1"/>
              <a:t>Handtasche</a:t>
            </a:r>
            <a:r>
              <a:rPr lang="en-US" sz="3600" b="1" dirty="0"/>
              <a:t>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AD9C2-6C9F-E641-9BF3-56430D520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6133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/>
              <a:t>Bringen</a:t>
            </a:r>
            <a:r>
              <a:rPr lang="en-US" dirty="0"/>
              <a:t> Sie die </a:t>
            </a:r>
            <a:r>
              <a:rPr lang="en-US" dirty="0" err="1"/>
              <a:t>Handtasche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!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Ich </a:t>
            </a:r>
            <a:r>
              <a:rPr lang="en-US" dirty="0" err="1"/>
              <a:t>brauche</a:t>
            </a:r>
            <a:r>
              <a:rPr lang="en-US" dirty="0"/>
              <a:t> den Laptop.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Bringen</a:t>
            </a:r>
            <a:r>
              <a:rPr lang="en-US" dirty="0"/>
              <a:t> Sie den Laptop </a:t>
            </a:r>
            <a:r>
              <a:rPr lang="en-US" dirty="0" err="1"/>
              <a:t>mit</a:t>
            </a:r>
            <a:r>
              <a:rPr lang="en-US" dirty="0"/>
              <a:t>!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Ich </a:t>
            </a:r>
            <a:r>
              <a:rPr lang="en-US" dirty="0" err="1"/>
              <a:t>brauche</a:t>
            </a:r>
            <a:r>
              <a:rPr lang="en-US" dirty="0"/>
              <a:t> den Pass.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Bring den Pass </a:t>
            </a:r>
            <a:r>
              <a:rPr lang="en-US" dirty="0" err="1"/>
              <a:t>mit</a:t>
            </a:r>
            <a:r>
              <a:rPr lang="en-US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337097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0190BD-802B-8348-BC01-BFE2E078C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10" y="2946229"/>
            <a:ext cx="7327176" cy="2528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9293F-BC83-144D-8E6F-20E5DF1D2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56" y="782938"/>
            <a:ext cx="6917288" cy="186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44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93811-15D8-FB4E-ADB6-8CE81940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365125"/>
            <a:ext cx="10515600" cy="1325563"/>
          </a:xfrm>
        </p:spPr>
        <p:txBody>
          <a:bodyPr/>
          <a:lstStyle/>
          <a:p>
            <a:r>
              <a:rPr lang="en-US" dirty="0" err="1"/>
              <a:t>Bringt</a:t>
            </a:r>
            <a:r>
              <a:rPr lang="en-US" dirty="0"/>
              <a:t> die </a:t>
            </a:r>
            <a:r>
              <a:rPr lang="en-US" dirty="0" err="1"/>
              <a:t>Handtasche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952EAA-19AB-CA47-A941-788C6987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87" y="1418966"/>
            <a:ext cx="8209812" cy="25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10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4FF2C-F095-E544-B124-2C4EB4169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37" y="1403093"/>
            <a:ext cx="10515600" cy="1325563"/>
          </a:xfrm>
        </p:spPr>
        <p:txBody>
          <a:bodyPr/>
          <a:lstStyle/>
          <a:p>
            <a:r>
              <a:rPr lang="en-US" b="1" dirty="0" err="1"/>
              <a:t>Bringen</a:t>
            </a:r>
            <a:r>
              <a:rPr lang="en-US" b="1" dirty="0"/>
              <a:t> </a:t>
            </a:r>
            <a:r>
              <a:rPr lang="en-US" b="1" dirty="0" err="1"/>
              <a:t>wir</a:t>
            </a:r>
            <a:r>
              <a:rPr lang="en-US" b="1" dirty="0"/>
              <a:t> die </a:t>
            </a:r>
            <a:r>
              <a:rPr lang="en-US" b="1" dirty="0" err="1"/>
              <a:t>Handtasche</a:t>
            </a:r>
            <a:r>
              <a:rPr lang="en-US" b="1" dirty="0"/>
              <a:t> </a:t>
            </a:r>
            <a:r>
              <a:rPr lang="en-US" b="1" dirty="0" err="1"/>
              <a:t>mit</a:t>
            </a:r>
            <a:r>
              <a:rPr lang="en-US" b="1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039468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BD2372-FA21-0141-A4FB-4FF24EB3952F}"/>
              </a:ext>
            </a:extLst>
          </p:cNvPr>
          <p:cNvSpPr txBox="1"/>
          <p:nvPr/>
        </p:nvSpPr>
        <p:spPr>
          <a:xfrm>
            <a:off x="520505" y="534572"/>
            <a:ext cx="697757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Annabelle </a:t>
            </a:r>
          </a:p>
          <a:p>
            <a:pPr marL="342900" indent="-342900">
              <a:buAutoNum type="arabicPeriod"/>
            </a:pPr>
            <a:r>
              <a:rPr lang="en-US" dirty="0"/>
              <a:t>Norah</a:t>
            </a:r>
          </a:p>
          <a:p>
            <a:pPr marL="342900" indent="-342900">
              <a:buAutoNum type="arabicPeriod"/>
            </a:pPr>
            <a:r>
              <a:rPr lang="en-US" dirty="0"/>
              <a:t>Saskia</a:t>
            </a:r>
          </a:p>
          <a:p>
            <a:pPr marL="342900" indent="-342900">
              <a:buAutoNum type="arabicPeriod"/>
            </a:pPr>
            <a:r>
              <a:rPr lang="en-US" dirty="0"/>
              <a:t>Emma C </a:t>
            </a:r>
          </a:p>
          <a:p>
            <a:pPr marL="342900" indent="-342900">
              <a:buAutoNum type="arabicPeriod"/>
            </a:pPr>
            <a:r>
              <a:rPr lang="en-US" dirty="0"/>
              <a:t>Tessa </a:t>
            </a:r>
          </a:p>
          <a:p>
            <a:pPr marL="342900" indent="-342900">
              <a:buAutoNum type="arabicPeriod"/>
            </a:pPr>
            <a:r>
              <a:rPr lang="en-US" dirty="0"/>
              <a:t>Nikita </a:t>
            </a:r>
          </a:p>
          <a:p>
            <a:pPr marL="342900" indent="-342900">
              <a:buAutoNum type="arabicPeriod"/>
            </a:pPr>
            <a:r>
              <a:rPr lang="en-US" dirty="0" err="1"/>
              <a:t>Yier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Anna</a:t>
            </a:r>
          </a:p>
          <a:p>
            <a:pPr marL="342900" indent="-342900">
              <a:buAutoNum type="arabicPeriod"/>
            </a:pPr>
            <a:r>
              <a:rPr lang="en-US" dirty="0" err="1"/>
              <a:t>Adylade</a:t>
            </a:r>
            <a:r>
              <a:rPr lang="en-US" dirty="0"/>
              <a:t> </a:t>
            </a:r>
          </a:p>
          <a:p>
            <a:pPr marL="342900" indent="-342900">
              <a:buAutoNum type="arabicPeriod"/>
            </a:pPr>
            <a:r>
              <a:rPr lang="en-US" dirty="0"/>
              <a:t>Michelle </a:t>
            </a:r>
          </a:p>
          <a:p>
            <a:pPr marL="342900" indent="-342900">
              <a:buAutoNum type="arabicPeriod"/>
            </a:pPr>
            <a:r>
              <a:rPr lang="en-US" dirty="0"/>
              <a:t>Clara </a:t>
            </a:r>
          </a:p>
          <a:p>
            <a:pPr marL="342900" indent="-342900">
              <a:buAutoNum type="arabicPeriod"/>
            </a:pPr>
            <a:r>
              <a:rPr lang="en-US" dirty="0"/>
              <a:t>Marissa </a:t>
            </a:r>
          </a:p>
          <a:p>
            <a:pPr marL="342900" indent="-342900">
              <a:buAutoNum type="arabicPeriod"/>
            </a:pPr>
            <a:r>
              <a:rPr lang="en-US" dirty="0"/>
              <a:t>Lily </a:t>
            </a:r>
          </a:p>
          <a:p>
            <a:pPr marL="342900" indent="-342900">
              <a:buAutoNum type="arabicPeriod"/>
            </a:pPr>
            <a:r>
              <a:rPr lang="en-US" dirty="0" err="1"/>
              <a:t>Sangrou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Pey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Aliya </a:t>
            </a:r>
          </a:p>
          <a:p>
            <a:pPr marL="342900" indent="-342900">
              <a:buAutoNum type="arabicPeriod"/>
            </a:pPr>
            <a:r>
              <a:rPr lang="en-US" dirty="0"/>
              <a:t>Avalon </a:t>
            </a:r>
          </a:p>
          <a:p>
            <a:pPr marL="342900" indent="-342900">
              <a:buAutoNum type="arabicPeriod"/>
            </a:pPr>
            <a:r>
              <a:rPr lang="en-US" dirty="0"/>
              <a:t>Emma U </a:t>
            </a:r>
          </a:p>
          <a:p>
            <a:pPr marL="342900" indent="-342900">
              <a:buAutoNum type="arabicPeriod"/>
            </a:pPr>
            <a:r>
              <a:rPr lang="en-US" dirty="0" err="1"/>
              <a:t>Xinrui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Yunhan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Claire</a:t>
            </a:r>
          </a:p>
        </p:txBody>
      </p:sp>
    </p:spTree>
    <p:extLst>
      <p:ext uri="{BB962C8B-B14F-4D97-AF65-F5344CB8AC3E}">
        <p14:creationId xmlns:p14="http://schemas.microsoft.com/office/powerpoint/2010/main" val="2928351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5D39-90A7-1649-B7D4-D1E868CEE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0486"/>
          </a:xfrm>
        </p:spPr>
        <p:txBody>
          <a:bodyPr>
            <a:noAutofit/>
          </a:bodyPr>
          <a:lstStyle/>
          <a:p>
            <a:r>
              <a:rPr lang="en-US" sz="3200" b="1" dirty="0" err="1"/>
              <a:t>Unterwegs</a:t>
            </a:r>
            <a:r>
              <a:rPr lang="en-US" sz="3200" b="1" dirty="0"/>
              <a:t>! Die </a:t>
            </a:r>
            <a:r>
              <a:rPr lang="en-US" sz="3200" b="1" dirty="0" err="1"/>
              <a:t>Reise</a:t>
            </a:r>
            <a:r>
              <a:rPr lang="en-US" sz="3200" b="1" dirty="0"/>
              <a:t>/</a:t>
            </a:r>
            <a:r>
              <a:rPr lang="en-US" sz="3200" b="1" dirty="0" err="1"/>
              <a:t>reisen</a:t>
            </a:r>
            <a:r>
              <a:rPr lang="en-US" sz="3200" b="1" dirty="0"/>
              <a:t>. Reisen Sie </a:t>
            </a:r>
            <a:r>
              <a:rPr lang="en-US" sz="3200" b="1" dirty="0" err="1"/>
              <a:t>gern</a:t>
            </a:r>
            <a:r>
              <a:rPr lang="en-US" sz="3200" b="1" dirty="0"/>
              <a:t>? Oder </a:t>
            </a:r>
            <a:r>
              <a:rPr lang="en-US" sz="3200" b="1" dirty="0" err="1"/>
              <a:t>bleiben</a:t>
            </a:r>
            <a:r>
              <a:rPr lang="en-US" sz="3200" b="1" dirty="0"/>
              <a:t> Sie </a:t>
            </a:r>
            <a:r>
              <a:rPr lang="en-US" sz="3200" b="1" dirty="0" err="1"/>
              <a:t>lieber</a:t>
            </a:r>
            <a:r>
              <a:rPr lang="en-US" sz="3200" b="1" dirty="0"/>
              <a:t> </a:t>
            </a:r>
            <a:r>
              <a:rPr lang="en-US" sz="3200" b="1" dirty="0" err="1"/>
              <a:t>zu</a:t>
            </a:r>
            <a:r>
              <a:rPr lang="en-US" sz="3200" b="1" dirty="0"/>
              <a:t> </a:t>
            </a:r>
            <a:r>
              <a:rPr lang="en-US" sz="3200" b="1" dirty="0" err="1"/>
              <a:t>Hause</a:t>
            </a:r>
            <a:r>
              <a:rPr lang="en-US" sz="3200" b="1" dirty="0"/>
              <a:t>?  </a:t>
            </a:r>
          </a:p>
        </p:txBody>
      </p:sp>
      <p:pic>
        <p:nvPicPr>
          <p:cNvPr id="1026" name="Picture 2" descr="Travelling and corona">
            <a:extLst>
              <a:ext uri="{FF2B5EF4-FFF2-40B4-BE49-F238E27FC236}">
                <a16:creationId xmlns:a16="http://schemas.microsoft.com/office/drawing/2014/main" id="{759FA65A-04E6-5249-B09C-11B0D91AE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40" y="1282700"/>
            <a:ext cx="38100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4 Ways to Travel Better in 2020 - The New York Times">
            <a:extLst>
              <a:ext uri="{FF2B5EF4-FFF2-40B4-BE49-F238E27FC236}">
                <a16:creationId xmlns:a16="http://schemas.microsoft.com/office/drawing/2014/main" id="{535701F0-2980-A546-B8F7-0D12A3D75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462" y="1283175"/>
            <a:ext cx="2415743" cy="241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ying is going to be very different post-coronavirus - Marketplace">
            <a:extLst>
              <a:ext uri="{FF2B5EF4-FFF2-40B4-BE49-F238E27FC236}">
                <a16:creationId xmlns:a16="http://schemas.microsoft.com/office/drawing/2014/main" id="{4B5CECBD-1478-CB41-A9A8-3482D7B17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384" y="1282700"/>
            <a:ext cx="37973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ying during coronavirus: Travel safety tips - Los Angeles Times">
            <a:extLst>
              <a:ext uri="{FF2B5EF4-FFF2-40B4-BE49-F238E27FC236}">
                <a16:creationId xmlns:a16="http://schemas.microsoft.com/office/drawing/2014/main" id="{E83B576F-03E7-0D44-AC53-9C634DD1D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484" y="3948113"/>
            <a:ext cx="36322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SA airport lines: Chronicle of a mess foretold - POLITICO">
            <a:extLst>
              <a:ext uri="{FF2B5EF4-FFF2-40B4-BE49-F238E27FC236}">
                <a16:creationId xmlns:a16="http://schemas.microsoft.com/office/drawing/2014/main" id="{0CC7791B-0CD8-6A4C-A588-174CE538D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3984712"/>
            <a:ext cx="38735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eople Waiting For Train Of Ubahn And Sbahn Rapid Transit On Station  Eberswalder Strasse In Berlin Germany Stock Photo - Download Image Now -  iStock">
            <a:extLst>
              <a:ext uri="{FF2B5EF4-FFF2-40B4-BE49-F238E27FC236}">
                <a16:creationId xmlns:a16="http://schemas.microsoft.com/office/drawing/2014/main" id="{D72B4DE8-AE7A-3C49-85AD-28375F6C8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16" y="3698919"/>
            <a:ext cx="349250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292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75803-8A74-294B-8CBF-70E7046E2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9" y="130348"/>
            <a:ext cx="10515600" cy="536918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Wohin</a:t>
            </a:r>
            <a:r>
              <a:rPr lang="en-US" b="1" dirty="0"/>
              <a:t> </a:t>
            </a:r>
            <a:r>
              <a:rPr lang="en-US" b="1" dirty="0" err="1"/>
              <a:t>möchten</a:t>
            </a:r>
            <a:r>
              <a:rPr lang="en-US" b="1" dirty="0"/>
              <a:t> Sie </a:t>
            </a:r>
            <a:r>
              <a:rPr lang="en-US" b="1" dirty="0" err="1"/>
              <a:t>reisen</a:t>
            </a:r>
            <a:r>
              <a:rPr lang="en-US" b="1" dirty="0"/>
              <a:t>? </a:t>
            </a:r>
            <a:r>
              <a:rPr lang="en-US" b="1" dirty="0" err="1"/>
              <a:t>Warum</a:t>
            </a:r>
            <a:r>
              <a:rPr lang="en-US" b="1" dirty="0"/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FEAEC-949A-9D48-9148-031AFA771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13" y="667266"/>
            <a:ext cx="11172567" cy="50313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800" dirty="0"/>
              <a:t>-Ich möchte nach Deutschland reisen, denn  ich möchte Deutsch sprechen. </a:t>
            </a:r>
          </a:p>
          <a:p>
            <a:pPr marL="0" indent="0">
              <a:buNone/>
            </a:pPr>
            <a:r>
              <a:rPr lang="de-DE" sz="1800" dirty="0"/>
              <a:t>				, denn  ich liebe die Natur in Deutschland 	</a:t>
            </a:r>
          </a:p>
          <a:p>
            <a:pPr marL="0" indent="0">
              <a:buNone/>
            </a:pPr>
            <a:r>
              <a:rPr lang="de-DE" sz="1800" dirty="0"/>
              <a:t>				denn die Städte sind historisch und ich lerne über die Geschichte gern.   -Familie/Freunde besuchen? </a:t>
            </a:r>
          </a:p>
          <a:p>
            <a:pPr marL="0" indent="0">
              <a:buNone/>
            </a:pPr>
            <a:r>
              <a:rPr lang="de-DE" sz="1800" dirty="0"/>
              <a:t>-eine Sprache sprechen? </a:t>
            </a:r>
          </a:p>
          <a:p>
            <a:pPr marL="0" indent="0">
              <a:buNone/>
            </a:pPr>
            <a:r>
              <a:rPr lang="de-DE" sz="1800" dirty="0"/>
              <a:t>-ins __________ Museum gehen </a:t>
            </a:r>
          </a:p>
          <a:p>
            <a:pPr marL="0" indent="0">
              <a:buNone/>
            </a:pPr>
            <a:r>
              <a:rPr lang="de-DE" sz="1800" dirty="0"/>
              <a:t>-die Sehenswürdigkeiten sehen</a:t>
            </a:r>
          </a:p>
          <a:p>
            <a:pPr marL="0" indent="0">
              <a:buNone/>
            </a:pPr>
            <a:r>
              <a:rPr lang="de-DE" sz="1800" dirty="0"/>
              <a:t>-das Essen </a:t>
            </a:r>
          </a:p>
          <a:p>
            <a:pPr marL="0" indent="0">
              <a:buNone/>
            </a:pPr>
            <a:r>
              <a:rPr lang="de-DE" sz="1800" dirty="0"/>
              <a:t>-das Wetter ist schön</a:t>
            </a:r>
          </a:p>
          <a:p>
            <a:pPr marL="0" indent="0">
              <a:buNone/>
            </a:pPr>
            <a:r>
              <a:rPr lang="de-DE" sz="1800" dirty="0"/>
              <a:t>-die Stadt ist historisch? </a:t>
            </a:r>
          </a:p>
          <a:p>
            <a:pPr marL="0" indent="0">
              <a:buNone/>
            </a:pPr>
            <a:r>
              <a:rPr lang="de-DE" sz="1800" dirty="0"/>
              <a:t>-Liebst du die Natur oder die Umgebung? </a:t>
            </a:r>
          </a:p>
          <a:p>
            <a:pPr marL="0" indent="0">
              <a:buNone/>
            </a:pPr>
            <a:r>
              <a:rPr lang="de-DE" sz="1800" dirty="0"/>
              <a:t>-die Kultur? </a:t>
            </a:r>
          </a:p>
          <a:p>
            <a:pPr marL="0" indent="0">
              <a:buNone/>
            </a:pPr>
            <a:r>
              <a:rPr lang="de-DE" sz="1800" dirty="0"/>
              <a:t>-über etwas lernen? </a:t>
            </a:r>
          </a:p>
          <a:p>
            <a:pPr marL="0" indent="0">
              <a:buNone/>
            </a:pPr>
            <a:r>
              <a:rPr lang="de-DE" sz="1800" dirty="0"/>
              <a:t>-eine Abwechslung [</a:t>
            </a:r>
            <a:r>
              <a:rPr lang="de-DE" sz="1800" dirty="0" err="1"/>
              <a:t>change</a:t>
            </a:r>
            <a:r>
              <a:rPr lang="de-DE" sz="1800" dirty="0"/>
              <a:t>] haben? </a:t>
            </a:r>
          </a:p>
          <a:p>
            <a:pPr marL="0" indent="0">
              <a:buNone/>
            </a:pPr>
            <a:r>
              <a:rPr lang="de-DE" sz="1800" dirty="0"/>
              <a:t>-entspannen</a:t>
            </a:r>
          </a:p>
          <a:p>
            <a:pPr marL="0" indent="0">
              <a:buNone/>
            </a:pPr>
            <a:r>
              <a:rPr lang="de-DE" sz="1800" dirty="0"/>
              <a:t>-neue Personen kennenlernen </a:t>
            </a:r>
          </a:p>
          <a:p>
            <a:pPr marL="0" indent="0">
              <a:buNone/>
            </a:pPr>
            <a:r>
              <a:rPr lang="de-DE" sz="1800" dirty="0"/>
              <a:t>-Zeit mit Familie verbringen</a:t>
            </a:r>
          </a:p>
          <a:p>
            <a:pPr marL="0" indent="0">
              <a:buNone/>
            </a:pPr>
            <a:endParaRPr lang="de-DE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C1B12-0FDC-174B-9DAD-703CDFC9590E}"/>
              </a:ext>
            </a:extLst>
          </p:cNvPr>
          <p:cNvSpPr txBox="1"/>
          <p:nvPr/>
        </p:nvSpPr>
        <p:spPr>
          <a:xfrm>
            <a:off x="5807676" y="3225114"/>
            <a:ext cx="5189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Ungerade</a:t>
            </a:r>
            <a:r>
              <a:rPr lang="en-US" dirty="0"/>
              <a:t> </a:t>
            </a:r>
            <a:r>
              <a:rPr lang="en-US" dirty="0" err="1"/>
              <a:t>Zahlen</a:t>
            </a:r>
            <a:r>
              <a:rPr lang="en-US" dirty="0"/>
              <a:t>: </a:t>
            </a:r>
            <a:r>
              <a:rPr lang="en-US" dirty="0" err="1"/>
              <a:t>mündlich</a:t>
            </a:r>
            <a:r>
              <a:rPr lang="en-US" dirty="0"/>
              <a:t> </a:t>
            </a:r>
          </a:p>
          <a:p>
            <a:r>
              <a:rPr lang="en-US" dirty="0" err="1"/>
              <a:t>Gerade</a:t>
            </a:r>
            <a:r>
              <a:rPr lang="en-US" dirty="0"/>
              <a:t> </a:t>
            </a:r>
            <a:r>
              <a:rPr lang="en-US" dirty="0" err="1"/>
              <a:t>Zahlen</a:t>
            </a:r>
            <a:r>
              <a:rPr lang="en-US" dirty="0"/>
              <a:t>: in Google Doc </a:t>
            </a:r>
            <a:r>
              <a:rPr lang="en-US" dirty="0" err="1"/>
              <a:t>schreiben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2054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10E4C1-ED33-8F4D-B9BA-348E3616E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" y="796924"/>
            <a:ext cx="5475288" cy="27298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E0E33C-7DB4-3242-9A5C-7FE61F92D6A7}"/>
              </a:ext>
            </a:extLst>
          </p:cNvPr>
          <p:cNvSpPr/>
          <p:nvPr/>
        </p:nvSpPr>
        <p:spPr>
          <a:xfrm>
            <a:off x="4014788" y="1314450"/>
            <a:ext cx="985837" cy="157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A14482-65D6-7F49-9BF0-9F07060E0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1" y="4316628"/>
            <a:ext cx="7429500" cy="198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BBE716-91EF-7C40-B033-D9CAC55F6CA9}"/>
              </a:ext>
            </a:extLst>
          </p:cNvPr>
          <p:cNvSpPr txBox="1"/>
          <p:nvPr/>
        </p:nvSpPr>
        <p:spPr>
          <a:xfrm>
            <a:off x="7710616" y="4139514"/>
            <a:ext cx="36205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Wichtig</a:t>
            </a:r>
            <a:r>
              <a:rPr lang="en-US" dirty="0"/>
              <a:t> (Ja, das </a:t>
            </a:r>
            <a:r>
              <a:rPr lang="en-US" dirty="0" err="1"/>
              <a:t>mache</a:t>
            </a:r>
            <a:r>
              <a:rPr lang="en-US" dirty="0"/>
              <a:t> ich): Ich </a:t>
            </a:r>
            <a:r>
              <a:rPr lang="en-US" dirty="0" err="1"/>
              <a:t>besuche</a:t>
            </a:r>
            <a:r>
              <a:rPr lang="en-US" dirty="0"/>
              <a:t> </a:t>
            </a:r>
            <a:r>
              <a:rPr lang="en-US" dirty="0" err="1"/>
              <a:t>Verwandte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Freunde und ich shoppe und </a:t>
            </a:r>
            <a:r>
              <a:rPr lang="en-US" dirty="0" err="1"/>
              <a:t>gebe</a:t>
            </a:r>
            <a:r>
              <a:rPr lang="en-US" dirty="0"/>
              <a:t> Geld </a:t>
            </a:r>
            <a:r>
              <a:rPr lang="en-US" dirty="0" err="1"/>
              <a:t>aus.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Unwichtig</a:t>
            </a:r>
            <a:r>
              <a:rPr lang="en-US" dirty="0"/>
              <a:t> (</a:t>
            </a:r>
            <a:r>
              <a:rPr lang="en-US" dirty="0" err="1"/>
              <a:t>Nein</a:t>
            </a:r>
            <a:r>
              <a:rPr lang="en-US" dirty="0"/>
              <a:t>, das </a:t>
            </a:r>
            <a:r>
              <a:rPr lang="en-US" dirty="0" err="1"/>
              <a:t>mache</a:t>
            </a:r>
            <a:r>
              <a:rPr lang="en-US" dirty="0"/>
              <a:t> ich </a:t>
            </a:r>
            <a:r>
              <a:rPr lang="en-US" dirty="0" err="1"/>
              <a:t>nicht</a:t>
            </a:r>
            <a:r>
              <a:rPr lang="en-US" dirty="0"/>
              <a:t>) : Ich </a:t>
            </a:r>
            <a:r>
              <a:rPr lang="en-US" dirty="0" err="1"/>
              <a:t>dokumentiere</a:t>
            </a:r>
            <a:r>
              <a:rPr lang="en-US" dirty="0"/>
              <a:t> </a:t>
            </a:r>
            <a:r>
              <a:rPr lang="en-US" dirty="0" err="1"/>
              <a:t>meine</a:t>
            </a:r>
            <a:r>
              <a:rPr lang="en-US" dirty="0"/>
              <a:t> </a:t>
            </a:r>
            <a:r>
              <a:rPr lang="en-US" dirty="0" err="1"/>
              <a:t>Aktivitäten</a:t>
            </a:r>
            <a:r>
              <a:rPr lang="en-US" dirty="0"/>
              <a:t> auf Facebook </a:t>
            </a:r>
            <a:r>
              <a:rPr lang="en-US" dirty="0" err="1"/>
              <a:t>nicht</a:t>
            </a:r>
            <a:r>
              <a:rPr lang="en-US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E60B74-617F-B14A-866F-F95A3BF505C1}"/>
              </a:ext>
            </a:extLst>
          </p:cNvPr>
          <p:cNvSpPr txBox="1"/>
          <p:nvPr/>
        </p:nvSpPr>
        <p:spPr>
          <a:xfrm>
            <a:off x="1000897" y="191326"/>
            <a:ext cx="9959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Interviews: Was </a:t>
            </a:r>
            <a:r>
              <a:rPr lang="en-US" sz="2800" dirty="0" err="1"/>
              <a:t>mache</a:t>
            </a:r>
            <a:r>
              <a:rPr lang="en-US" sz="2800" dirty="0"/>
              <a:t> ich da?  – C. 5 </a:t>
            </a:r>
            <a:r>
              <a:rPr lang="en-US" sz="2800" dirty="0" err="1"/>
              <a:t>Minuten</a:t>
            </a:r>
            <a:r>
              <a:rPr lang="en-US" sz="2800" dirty="0"/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C3AF5-8369-5A4A-B79E-EBA0B3283B54}"/>
              </a:ext>
            </a:extLst>
          </p:cNvPr>
          <p:cNvSpPr txBox="1"/>
          <p:nvPr/>
        </p:nvSpPr>
        <p:spPr>
          <a:xfrm>
            <a:off x="6845643" y="1047406"/>
            <a:ext cx="4646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Mein </a:t>
            </a:r>
            <a:r>
              <a:rPr lang="en-US" dirty="0" err="1"/>
              <a:t>Reisepass</a:t>
            </a:r>
            <a:r>
              <a:rPr lang="en-US" dirty="0"/>
              <a:t> </a:t>
            </a:r>
            <a:r>
              <a:rPr lang="en-US" dirty="0" err="1"/>
              <a:t>kommt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. </a:t>
            </a:r>
          </a:p>
          <a:p>
            <a:r>
              <a:rPr lang="en-US" dirty="0"/>
              <a:t>Mein Laptop </a:t>
            </a:r>
            <a:r>
              <a:rPr lang="en-US" dirty="0" err="1"/>
              <a:t>bleibt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Hause</a:t>
            </a:r>
            <a:r>
              <a:rPr lang="en-US" dirty="0"/>
              <a:t>.</a:t>
            </a:r>
          </a:p>
          <a:p>
            <a:r>
              <a:rPr lang="en-US" dirty="0" err="1"/>
              <a:t>Meine</a:t>
            </a:r>
            <a:r>
              <a:rPr lang="en-US" dirty="0"/>
              <a:t> </a:t>
            </a:r>
            <a:r>
              <a:rPr lang="en-US" dirty="0" err="1"/>
              <a:t>Familienfotos</a:t>
            </a:r>
            <a:r>
              <a:rPr lang="en-US" dirty="0"/>
              <a:t> </a:t>
            </a:r>
            <a:r>
              <a:rPr lang="en-US" dirty="0" err="1"/>
              <a:t>bleiben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Hause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2325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9A01F-A221-E843-9630-8FF745646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5" y="155060"/>
            <a:ext cx="11981935" cy="512205"/>
          </a:xfrm>
        </p:spPr>
        <p:txBody>
          <a:bodyPr>
            <a:noAutofit/>
          </a:bodyPr>
          <a:lstStyle/>
          <a:p>
            <a:r>
              <a:rPr lang="en-US" sz="3600" b="1" dirty="0"/>
              <a:t>Was </a:t>
            </a:r>
            <a:r>
              <a:rPr lang="en-US" sz="3600" b="1" dirty="0" err="1"/>
              <a:t>bringe</a:t>
            </a:r>
            <a:r>
              <a:rPr lang="en-US" sz="3600" b="1" dirty="0"/>
              <a:t> ich </a:t>
            </a:r>
            <a:r>
              <a:rPr lang="en-US" sz="3600" b="1" dirty="0" err="1"/>
              <a:t>mit</a:t>
            </a:r>
            <a:r>
              <a:rPr lang="en-US" sz="3600" b="1" dirty="0"/>
              <a:t>? Was </a:t>
            </a:r>
            <a:r>
              <a:rPr lang="en-US" sz="3600" b="1" dirty="0" err="1"/>
              <a:t>packe</a:t>
            </a:r>
            <a:r>
              <a:rPr lang="en-US" sz="3600" b="1" dirty="0"/>
              <a:t> ich? Das </a:t>
            </a:r>
            <a:r>
              <a:rPr lang="en-US" sz="3600" b="1" dirty="0" err="1"/>
              <a:t>Gepäck</a:t>
            </a:r>
            <a:r>
              <a:rPr lang="en-US" sz="3600" b="1" dirty="0"/>
              <a:t>/der </a:t>
            </a:r>
            <a:r>
              <a:rPr lang="en-US" sz="3600" b="1" dirty="0" err="1"/>
              <a:t>Koffer</a:t>
            </a:r>
            <a:r>
              <a:rPr lang="en-US" sz="3600" b="1" dirty="0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17B64E-9913-D041-BF05-E35FEFC9B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86" y="1192255"/>
            <a:ext cx="6236271" cy="41087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FEDACC-5560-1A49-990C-C529E3F43429}"/>
              </a:ext>
            </a:extLst>
          </p:cNvPr>
          <p:cNvSpPr txBox="1"/>
          <p:nvPr/>
        </p:nvSpPr>
        <p:spPr>
          <a:xfrm>
            <a:off x="6573796" y="1297459"/>
            <a:ext cx="50662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Welche</a:t>
            </a:r>
            <a:r>
              <a:rPr lang="en-US" sz="2400" dirty="0"/>
              <a:t> </a:t>
            </a:r>
            <a:r>
              <a:rPr lang="en-US" sz="2400" dirty="0" err="1"/>
              <a:t>Kognaten</a:t>
            </a:r>
            <a:r>
              <a:rPr lang="en-US" sz="2400" dirty="0"/>
              <a:t> </a:t>
            </a:r>
            <a:r>
              <a:rPr lang="en-US" sz="2400" dirty="0" err="1"/>
              <a:t>haben</a:t>
            </a:r>
            <a:r>
              <a:rPr lang="en-US" sz="2400" dirty="0"/>
              <a:t> </a:t>
            </a:r>
            <a:r>
              <a:rPr lang="en-US" sz="2400" dirty="0" err="1"/>
              <a:t>wir</a:t>
            </a:r>
            <a:r>
              <a:rPr lang="en-US" sz="2400" dirty="0"/>
              <a:t> </a:t>
            </a:r>
            <a:r>
              <a:rPr lang="en-US" sz="2400" dirty="0" err="1"/>
              <a:t>mit</a:t>
            </a:r>
            <a:r>
              <a:rPr lang="en-US" sz="2400" dirty="0"/>
              <a:t> </a:t>
            </a:r>
            <a:r>
              <a:rPr lang="en-US" sz="2400" dirty="0" err="1"/>
              <a:t>Englisch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Was </a:t>
            </a:r>
            <a:r>
              <a:rPr lang="en-US" sz="2400" dirty="0" err="1"/>
              <a:t>trägst</a:t>
            </a:r>
            <a:r>
              <a:rPr lang="en-US" sz="2400" dirty="0"/>
              <a:t> du </a:t>
            </a:r>
            <a:r>
              <a:rPr lang="en-US" sz="2400" dirty="0" err="1"/>
              <a:t>heute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Ich </a:t>
            </a:r>
            <a:r>
              <a:rPr lang="en-US" sz="2400" dirty="0" err="1"/>
              <a:t>trage</a:t>
            </a:r>
            <a:r>
              <a:rPr lang="en-US" sz="2400" dirty="0"/>
              <a:t> </a:t>
            </a:r>
            <a:r>
              <a:rPr lang="en-US" sz="2400" dirty="0" err="1"/>
              <a:t>ein</a:t>
            </a:r>
            <a:r>
              <a:rPr lang="en-US" sz="2400" dirty="0"/>
              <a:t> </a:t>
            </a:r>
            <a:r>
              <a:rPr lang="en-US" sz="2400" dirty="0" err="1"/>
              <a:t>Hemd</a:t>
            </a:r>
            <a:r>
              <a:rPr lang="en-US" sz="2400" dirty="0"/>
              <a:t>, </a:t>
            </a:r>
            <a:r>
              <a:rPr lang="en-US" sz="2400" dirty="0" err="1"/>
              <a:t>einen</a:t>
            </a:r>
            <a:r>
              <a:rPr lang="en-US" sz="2400" dirty="0"/>
              <a:t> Pullover und die Leggings. </a:t>
            </a:r>
          </a:p>
        </p:txBody>
      </p:sp>
    </p:spTree>
    <p:extLst>
      <p:ext uri="{BB962C8B-B14F-4D97-AF65-F5344CB8AC3E}">
        <p14:creationId xmlns:p14="http://schemas.microsoft.com/office/powerpoint/2010/main" val="2941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ivea Deo Roll On Deodorant Fresh Pure, $ 4,94">
            <a:extLst>
              <a:ext uri="{FF2B5EF4-FFF2-40B4-BE49-F238E27FC236}">
                <a16:creationId xmlns:a16="http://schemas.microsoft.com/office/drawing/2014/main" id="{C2E4E638-E255-1D4D-8712-E04F1EE72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14300"/>
            <a:ext cx="1566862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r Kamm by Carciofi Frivoli on SoundCloud - Hear the world's sounds">
            <a:extLst>
              <a:ext uri="{FF2B5EF4-FFF2-40B4-BE49-F238E27FC236}">
                <a16:creationId xmlns:a16="http://schemas.microsoft.com/office/drawing/2014/main" id="{F900C227-F0F2-A246-A01E-AD972CDDB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1" y="180975"/>
            <a:ext cx="1500188" cy="1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UM KFO-Zahnbürste weich - für Zahnspangen, 3,25 €">
            <a:extLst>
              <a:ext uri="{FF2B5EF4-FFF2-40B4-BE49-F238E27FC236}">
                <a16:creationId xmlns:a16="http://schemas.microsoft.com/office/drawing/2014/main" id="{5E59E797-B528-FC49-B63F-9AAB93A86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0962"/>
            <a:ext cx="1566862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Zahnpasta mit Schwarzkümmel-Öl, 75ml – Parodont Zahnfleischpflege-Gel">
            <a:extLst>
              <a:ext uri="{FF2B5EF4-FFF2-40B4-BE49-F238E27FC236}">
                <a16:creationId xmlns:a16="http://schemas.microsoft.com/office/drawing/2014/main" id="{29723C7A-BAC0-EC4B-92ED-605520967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80962"/>
            <a:ext cx="129540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ound Compact Mirror 4&quot;, 1x/5x. Extra Flat | Swissco LLC">
            <a:extLst>
              <a:ext uri="{FF2B5EF4-FFF2-40B4-BE49-F238E27FC236}">
                <a16:creationId xmlns:a16="http://schemas.microsoft.com/office/drawing/2014/main" id="{0D04B86A-3630-734B-986C-552236059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1" y="11114"/>
            <a:ext cx="1325536" cy="177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aturprodukte Fritz - Haarbürste mit Wildschweinborsten für kurzes Haar">
            <a:extLst>
              <a:ext uri="{FF2B5EF4-FFF2-40B4-BE49-F238E27FC236}">
                <a16:creationId xmlns:a16="http://schemas.microsoft.com/office/drawing/2014/main" id="{D1E0193C-9EB2-454E-98E7-986F595B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90" y="180975"/>
            <a:ext cx="1763185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flegender Lippenstift mit Hyaluronsäure | ANNEMARIE BÖRLIND">
            <a:extLst>
              <a:ext uri="{FF2B5EF4-FFF2-40B4-BE49-F238E27FC236}">
                <a16:creationId xmlns:a16="http://schemas.microsoft.com/office/drawing/2014/main" id="{65D65A8F-E545-A049-9DF6-FC64321B4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886" y="0"/>
            <a:ext cx="1090613" cy="10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Lash Brag Volumizing Mascara | Anastasia Beverly Hills">
            <a:extLst>
              <a:ext uri="{FF2B5EF4-FFF2-40B4-BE49-F238E27FC236}">
                <a16:creationId xmlns:a16="http://schemas.microsoft.com/office/drawing/2014/main" id="{60CF9E52-4BFB-B14D-B5CA-FC9FEA8CE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433" y="61914"/>
            <a:ext cx="1414462" cy="141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VITRY Nagellacke">
            <a:extLst>
              <a:ext uri="{FF2B5EF4-FFF2-40B4-BE49-F238E27FC236}">
                <a16:creationId xmlns:a16="http://schemas.microsoft.com/office/drawing/2014/main" id="{158E8AC3-D9EF-D040-B8D0-3A5665DB1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046" y="114300"/>
            <a:ext cx="1325536" cy="132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7C8CFE-606A-9146-A2CF-E67AAECE174F}"/>
              </a:ext>
            </a:extLst>
          </p:cNvPr>
          <p:cNvSpPr txBox="1"/>
          <p:nvPr/>
        </p:nvSpPr>
        <p:spPr>
          <a:xfrm>
            <a:off x="257175" y="1965323"/>
            <a:ext cx="11061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der </a:t>
            </a:r>
            <a:r>
              <a:rPr lang="en-US" sz="2000" b="1" dirty="0" err="1"/>
              <a:t>Nagellack</a:t>
            </a:r>
            <a:r>
              <a:rPr lang="en-US" sz="2000" b="1" dirty="0"/>
              <a:t>   der Spiegel   der </a:t>
            </a:r>
            <a:r>
              <a:rPr lang="en-US" sz="2000" b="1" dirty="0" err="1"/>
              <a:t>Kamm</a:t>
            </a:r>
            <a:r>
              <a:rPr lang="en-US" sz="2000" b="1" dirty="0"/>
              <a:t> 	     der </a:t>
            </a:r>
            <a:r>
              <a:rPr lang="en-US" sz="2000" b="1" dirty="0" err="1"/>
              <a:t>Lippenstift</a:t>
            </a:r>
            <a:r>
              <a:rPr lang="en-US" sz="2000" b="1" dirty="0"/>
              <a:t> 	die Mascara    die </a:t>
            </a:r>
            <a:r>
              <a:rPr lang="en-US" sz="2000" b="1" dirty="0" err="1"/>
              <a:t>Zahnbürste</a:t>
            </a:r>
            <a:r>
              <a:rPr lang="en-US" sz="2000" b="1" dirty="0"/>
              <a:t>    die </a:t>
            </a:r>
            <a:r>
              <a:rPr lang="en-US" sz="2000" b="1" dirty="0" err="1"/>
              <a:t>Zahnpasta</a:t>
            </a:r>
            <a:r>
              <a:rPr lang="en-US" sz="2000" b="1" dirty="0"/>
              <a:t>   das Deo    die Mascara  </a:t>
            </a:r>
          </a:p>
        </p:txBody>
      </p:sp>
      <p:pic>
        <p:nvPicPr>
          <p:cNvPr id="2068" name="Picture 20" descr="5 Gründe, warum sich für Sie ein Tablet lohnt - PC-WELT">
            <a:extLst>
              <a:ext uri="{FF2B5EF4-FFF2-40B4-BE49-F238E27FC236}">
                <a16:creationId xmlns:a16="http://schemas.microsoft.com/office/drawing/2014/main" id="{BE19059F-756A-E842-A587-2D573036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59" y="2899402"/>
            <a:ext cx="3024188" cy="15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Nikon, Olympus, Sony: Die Kamera-Trends zur Fotomesse Photokina - WELT">
            <a:extLst>
              <a:ext uri="{FF2B5EF4-FFF2-40B4-BE49-F238E27FC236}">
                <a16:creationId xmlns:a16="http://schemas.microsoft.com/office/drawing/2014/main" id="{61C30CD6-9479-064F-81F0-07DA3331A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435" y="2616918"/>
            <a:ext cx="1479048" cy="143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Laptop - Wikipedia">
            <a:extLst>
              <a:ext uri="{FF2B5EF4-FFF2-40B4-BE49-F238E27FC236}">
                <a16:creationId xmlns:a16="http://schemas.microsoft.com/office/drawing/2014/main" id="{E12FA284-8C16-6F40-9289-AE47F04FE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405" y="2659058"/>
            <a:ext cx="2219327" cy="174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SONY Over Ear Kopfhörer MDR ZX 110NA - Lidl.de">
            <a:extLst>
              <a:ext uri="{FF2B5EF4-FFF2-40B4-BE49-F238E27FC236}">
                <a16:creationId xmlns:a16="http://schemas.microsoft.com/office/drawing/2014/main" id="{875B53F3-EFD2-3849-B7F2-D43932EBE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001" y="2372514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D79483-5281-4E4D-9873-E672C9237457}"/>
              </a:ext>
            </a:extLst>
          </p:cNvPr>
          <p:cNvSpPr txBox="1"/>
          <p:nvPr/>
        </p:nvSpPr>
        <p:spPr>
          <a:xfrm>
            <a:off x="1669253" y="4583981"/>
            <a:ext cx="9649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die </a:t>
            </a:r>
            <a:r>
              <a:rPr lang="en-US" sz="2000" b="1" dirty="0" err="1"/>
              <a:t>Kopfhörer</a:t>
            </a:r>
            <a:r>
              <a:rPr lang="en-US" sz="2000" b="1" dirty="0"/>
              <a:t>            das Tablet 	der Laptop 	die </a:t>
            </a:r>
            <a:r>
              <a:rPr lang="en-US" sz="2000" b="1" dirty="0" err="1"/>
              <a:t>Kamera</a:t>
            </a:r>
            <a:r>
              <a:rPr lang="en-US" sz="2000" b="1" dirty="0"/>
              <a:t>	das </a:t>
            </a:r>
            <a:r>
              <a:rPr lang="en-US" sz="2000" b="1" dirty="0" err="1"/>
              <a:t>Geschenk</a:t>
            </a:r>
            <a:r>
              <a:rPr lang="en-US" sz="2000" b="1" dirty="0"/>
              <a:t> </a:t>
            </a:r>
          </a:p>
        </p:txBody>
      </p:sp>
      <p:pic>
        <p:nvPicPr>
          <p:cNvPr id="2076" name="Picture 28" descr="Engineering Holiday Gift Guide - U of T Engineering News">
            <a:extLst>
              <a:ext uri="{FF2B5EF4-FFF2-40B4-BE49-F238E27FC236}">
                <a16:creationId xmlns:a16="http://schemas.microsoft.com/office/drawing/2014/main" id="{D05D3E27-F75A-2A48-8F7A-C404322B9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2314919"/>
            <a:ext cx="2362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Kulturbeutel Toiletrykit, Hellgrau | MAGAZIN">
            <a:extLst>
              <a:ext uri="{FF2B5EF4-FFF2-40B4-BE49-F238E27FC236}">
                <a16:creationId xmlns:a16="http://schemas.microsoft.com/office/drawing/2014/main" id="{8980CD4A-B434-6244-A86F-069CBD0B3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59" y="5103150"/>
            <a:ext cx="1707292" cy="170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846799-99C0-8843-A11E-48F5D488BE6A}"/>
              </a:ext>
            </a:extLst>
          </p:cNvPr>
          <p:cNvSpPr txBox="1"/>
          <p:nvPr/>
        </p:nvSpPr>
        <p:spPr>
          <a:xfrm>
            <a:off x="1864451" y="5956796"/>
            <a:ext cx="3055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 </a:t>
            </a:r>
            <a:r>
              <a:rPr lang="en-US" dirty="0" err="1"/>
              <a:t>Kulturbeutel</a:t>
            </a:r>
            <a:r>
              <a:rPr lang="en-US" dirty="0"/>
              <a:t> </a:t>
            </a:r>
          </a:p>
        </p:txBody>
      </p:sp>
      <p:pic>
        <p:nvPicPr>
          <p:cNvPr id="2080" name="Picture 32" descr="Kurgo K9 Rucksack for Dog | Petco">
            <a:extLst>
              <a:ext uri="{FF2B5EF4-FFF2-40B4-BE49-F238E27FC236}">
                <a16:creationId xmlns:a16="http://schemas.microsoft.com/office/drawing/2014/main" id="{A5F9E87F-BA1B-D44E-AAD5-5F983595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521" y="5122801"/>
            <a:ext cx="1707292" cy="170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496EBA-4803-AB49-B835-EA4C8AB177A6}"/>
              </a:ext>
            </a:extLst>
          </p:cNvPr>
          <p:cNvSpPr txBox="1"/>
          <p:nvPr/>
        </p:nvSpPr>
        <p:spPr>
          <a:xfrm>
            <a:off x="7918813" y="5758249"/>
            <a:ext cx="2530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 Rucksack </a:t>
            </a:r>
          </a:p>
        </p:txBody>
      </p:sp>
    </p:spTree>
    <p:extLst>
      <p:ext uri="{BB962C8B-B14F-4D97-AF65-F5344CB8AC3E}">
        <p14:creationId xmlns:p14="http://schemas.microsoft.com/office/powerpoint/2010/main" val="1192250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707F7A-222C-1245-A2C8-49C2547F4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088" y="1275105"/>
            <a:ext cx="6360720" cy="4307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202D29-F2C7-0043-A8F4-3341F736B4CB}"/>
              </a:ext>
            </a:extLst>
          </p:cNvPr>
          <p:cNvSpPr txBox="1"/>
          <p:nvPr/>
        </p:nvSpPr>
        <p:spPr>
          <a:xfrm>
            <a:off x="976184" y="556054"/>
            <a:ext cx="3842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Die </a:t>
            </a:r>
            <a:r>
              <a:rPr lang="en-US" sz="3200" dirty="0" err="1"/>
              <a:t>Handtasche</a:t>
            </a:r>
            <a:r>
              <a:rPr lang="en-US" sz="3200" dirty="0"/>
              <a:t> hat…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BE4C76-CD4F-9E4B-966B-90BD2C42B0F0}"/>
              </a:ext>
            </a:extLst>
          </p:cNvPr>
          <p:cNvSpPr txBox="1"/>
          <p:nvPr/>
        </p:nvSpPr>
        <p:spPr>
          <a:xfrm>
            <a:off x="7784757" y="1275105"/>
            <a:ext cx="292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Was </a:t>
            </a:r>
            <a:r>
              <a:rPr lang="en-US" dirty="0" err="1"/>
              <a:t>ist</a:t>
            </a:r>
            <a:r>
              <a:rPr lang="en-US" dirty="0"/>
              <a:t> mask. ? Fem. ? </a:t>
            </a:r>
            <a:r>
              <a:rPr lang="en-US" dirty="0" err="1"/>
              <a:t>Neutr</a:t>
            </a:r>
            <a:r>
              <a:rPr lang="en-US" dirty="0"/>
              <a:t>.? </a:t>
            </a:r>
          </a:p>
        </p:txBody>
      </p:sp>
    </p:spTree>
    <p:extLst>
      <p:ext uri="{BB962C8B-B14F-4D97-AF65-F5344CB8AC3E}">
        <p14:creationId xmlns:p14="http://schemas.microsoft.com/office/powerpoint/2010/main" val="3665583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262ED4-C846-0D44-9CF1-D183A6AD2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731836"/>
            <a:ext cx="4914900" cy="4168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D617AB-4308-B44E-9EF4-07287AE00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03324"/>
            <a:ext cx="5775722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72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563</Words>
  <Application>Microsoft Macintosh PowerPoint</Application>
  <PresentationFormat>Widescreen</PresentationFormat>
  <Paragraphs>107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Unterwegs! Die Reise/reisen. Reisen Sie gern? Oder bleiben Sie lieber zu Hause?  </vt:lpstr>
      <vt:lpstr>Wohin möchten Sie reisen? Warum? </vt:lpstr>
      <vt:lpstr>PowerPoint Presentation</vt:lpstr>
      <vt:lpstr>Was bringe ich mit? Was packe ich? Das Gepäck/der Koffer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Ich brauche die Handtasche. </vt:lpstr>
      <vt:lpstr>PowerPoint Presentation</vt:lpstr>
      <vt:lpstr>Bringt die Handtasche mit! </vt:lpstr>
      <vt:lpstr>Bringen wir die Handtasche mit!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19</cp:revision>
  <dcterms:created xsi:type="dcterms:W3CDTF">2020-10-23T09:09:46Z</dcterms:created>
  <dcterms:modified xsi:type="dcterms:W3CDTF">2020-10-23T13:45:35Z</dcterms:modified>
</cp:coreProperties>
</file>