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83" r:id="rId4"/>
    <p:sldId id="261" r:id="rId5"/>
    <p:sldId id="265" r:id="rId6"/>
    <p:sldId id="274" r:id="rId7"/>
    <p:sldId id="282" r:id="rId8"/>
    <p:sldId id="276" r:id="rId9"/>
    <p:sldId id="277" r:id="rId10"/>
    <p:sldId id="272" r:id="rId11"/>
    <p:sldId id="286" r:id="rId12"/>
    <p:sldId id="278" r:id="rId13"/>
    <p:sldId id="279" r:id="rId14"/>
    <p:sldId id="281" r:id="rId15"/>
    <p:sldId id="280" r:id="rId16"/>
    <p:sldId id="273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9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B4DB2-79F5-3843-9ABD-B281B2BA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19096-2E82-B04C-8E33-941102DB0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6A012-828F-4443-B76C-A6245F75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60D79-2414-7A45-8822-315225D44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5738-E0DC-D24E-9E3E-E631EFC6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1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9ED29-8CE0-A342-9DC2-EB46AD1C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4046B-2062-9D42-B38F-3457C8914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A41B2-B8E5-EE43-8257-8EB2731F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3E645-7AB0-014C-AAC7-217BB35A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90CAF-D721-1347-80A8-17BEF0E7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8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5B8A6F-2FAB-214A-92AD-61061CD7B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43E9E-5A4D-8341-9AD1-935E30C78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86430-347C-284D-BC5C-8F9EB07F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136CF-A899-E041-9F24-1561D875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04D77-B8B6-6E4D-8DA2-28CF6018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85E4-F432-8747-B15A-6C0CE910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BF702-6308-B842-BF81-DED5E6C98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ABEE2-E1A0-9A47-9793-6469F60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53ACA-3124-854D-981D-754EC876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DED86-9B0C-9D43-9BE0-537A9C0D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8472-03A1-504C-BA0E-729CA32D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F7215-798E-F441-8F4A-84643E804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0EC25-BD0F-0340-8C54-8070809C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7ADB5-73D5-9F4C-B0E4-77A94272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FE1FA-DB64-4441-86E0-6B5A7CF4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0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FC67-DC86-CD42-ADDA-5EACFE69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5A853-4689-5844-9E2C-AC46932A2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E32D8-4254-5844-8E10-A00AD696A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9CCFBE-83DE-8B4A-B5AF-B5C668B4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43AD7-741F-0E43-9351-D247455E3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C71BC-5C49-4C47-BD85-EF681050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2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63F-4452-E94F-B2DE-25B0DCE0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70C03-DA13-8C46-8516-1A728C055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24252-99D0-A444-BF20-A91DDF3EB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12EF20-241E-244A-8D1C-74E3C4B92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C7098-A2D1-4944-80F1-91232DE10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6C1242-C4A2-844A-8F99-63E60CCF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B3DBD-3554-4147-9AE0-66AEAC1B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32BA5-B5E6-394C-8296-38B0CCDC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8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5310-4F06-9945-A065-06375DF2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53B8A-0F3F-6349-8693-FBC99B6B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50799-C87A-CA41-8AE0-CA1A5D5F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4EBA34-15ED-7A4A-BCB7-599AA9CA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8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363BC-AC98-6E41-AF21-BA26E97C0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C8D9F-A41E-1C44-B7B9-3BA2CFB2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2767C-092F-8942-A9B7-BB37747B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9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31A6-44F7-7C4A-93FE-63FE575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1859B-AE9E-6440-AD3D-EB04E498C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26C48-B95A-374C-8626-DB5252CC0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B9426-25A9-D949-8E5E-F5D2F190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55383-4443-A544-BADA-1F83F511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C8734-4C04-824D-85F5-A23A07D6E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8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094F-1B99-FB47-BAC1-FD9421B7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87EC5A-B4C2-2446-91B4-4ED6CFB13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197E4-C829-F74A-94FB-2D07F6717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FF904-4342-6D4D-850A-1428FF3A9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1ADB9-38E0-0E46-8A05-C5680CB9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BB610-C0A1-7648-AB8E-9AB39BEC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0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99980-001C-114F-A00F-CF03E4C6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C9E99-6573-8249-8829-CAEDBFFDA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CB3D-8251-3644-9D6C-C7C709355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4770-DAA1-1C4F-84D5-C4AE443BA453}" type="datetimeFigureOut">
              <a:rPr lang="en-US" smtClean="0"/>
              <a:t>10/25/20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99B1D-F2BA-4C4D-90D5-80FA5535A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8C525-18AA-E741-B5D0-3D2F99586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43B5-DB5D-E946-88D7-0D5539155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Relationship Id="rId22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70FD23-6015-AD45-90EA-490E1E727D87}"/>
              </a:ext>
            </a:extLst>
          </p:cNvPr>
          <p:cNvSpPr txBox="1"/>
          <p:nvPr/>
        </p:nvSpPr>
        <p:spPr>
          <a:xfrm>
            <a:off x="625033" y="544010"/>
            <a:ext cx="111232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26. </a:t>
            </a:r>
            <a:r>
              <a:rPr lang="en-US" sz="2000" dirty="0" err="1"/>
              <a:t>Oktober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-Warm Up </a:t>
            </a:r>
          </a:p>
          <a:p>
            <a:r>
              <a:rPr lang="en-US" sz="2000" dirty="0"/>
              <a:t>-das </a:t>
            </a:r>
            <a:r>
              <a:rPr lang="en-US" sz="2000" dirty="0" err="1"/>
              <a:t>Gepäck</a:t>
            </a:r>
            <a:r>
              <a:rPr lang="en-US" sz="2000" dirty="0"/>
              <a:t> und </a:t>
            </a:r>
            <a:r>
              <a:rPr lang="en-US" sz="2000" dirty="0" err="1"/>
              <a:t>Aktivitäten</a:t>
            </a:r>
            <a:endParaRPr lang="en-US" sz="2000" dirty="0"/>
          </a:p>
          <a:p>
            <a:r>
              <a:rPr lang="en-US" sz="2000" dirty="0"/>
              <a:t>-</a:t>
            </a:r>
            <a:r>
              <a:rPr lang="en-US" sz="2000" dirty="0" err="1"/>
              <a:t>Imperativ</a:t>
            </a:r>
            <a:r>
              <a:rPr lang="en-US" sz="2000" dirty="0"/>
              <a:t> </a:t>
            </a:r>
            <a:r>
              <a:rPr lang="en-US" sz="2000" dirty="0" err="1"/>
              <a:t>Aktivitäten</a:t>
            </a:r>
            <a:endParaRPr lang="en-US" sz="2000" dirty="0"/>
          </a:p>
          <a:p>
            <a:r>
              <a:rPr lang="en-US" sz="2000" dirty="0"/>
              <a:t>-</a:t>
            </a:r>
            <a:r>
              <a:rPr lang="en-US" sz="2000" dirty="0" err="1"/>
              <a:t>mögen</a:t>
            </a:r>
            <a:r>
              <a:rPr lang="en-US" sz="2000" dirty="0"/>
              <a:t>/</a:t>
            </a:r>
            <a:r>
              <a:rPr lang="en-US" sz="2000" dirty="0" err="1"/>
              <a:t>möchten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HA: </a:t>
            </a:r>
          </a:p>
          <a:p>
            <a:r>
              <a:rPr lang="en-US" sz="2000" dirty="0">
                <a:highlight>
                  <a:srgbClr val="FFFF00"/>
                </a:highlight>
              </a:rPr>
              <a:t>29 </a:t>
            </a:r>
            <a:r>
              <a:rPr lang="en-US" sz="2000" dirty="0" err="1">
                <a:highlight>
                  <a:srgbClr val="FFFF00"/>
                </a:highlight>
              </a:rPr>
              <a:t>Oktober</a:t>
            </a:r>
            <a:r>
              <a:rPr lang="en-US" sz="2000" dirty="0">
                <a:highlight>
                  <a:srgbClr val="FFFF00"/>
                </a:highlight>
              </a:rPr>
              <a:t>: Funny Women: The Bad Girls of Weimar Cinema** </a:t>
            </a:r>
            <a:r>
              <a:rPr lang="en-US" sz="2000" dirty="0" err="1">
                <a:highlight>
                  <a:srgbClr val="FFFF00"/>
                </a:highlight>
              </a:rPr>
              <a:t>Bonuspunkte</a:t>
            </a:r>
            <a:r>
              <a:rPr lang="en-US" sz="2000" dirty="0">
                <a:highlight>
                  <a:srgbClr val="FFFF00"/>
                </a:highlight>
              </a:rPr>
              <a:t>** </a:t>
            </a:r>
          </a:p>
          <a:p>
            <a:r>
              <a:rPr lang="en-US" sz="2000" dirty="0"/>
              <a:t>MindTap: </a:t>
            </a:r>
          </a:p>
          <a:p>
            <a:r>
              <a:rPr lang="en-US" sz="2000" dirty="0"/>
              <a:t>Moodle: Interview </a:t>
            </a:r>
            <a:r>
              <a:rPr lang="en-US" sz="2000" dirty="0" err="1"/>
              <a:t>Fragen</a:t>
            </a:r>
            <a:r>
              <a:rPr lang="en-US" sz="2000" dirty="0"/>
              <a:t> in Forum </a:t>
            </a:r>
            <a:r>
              <a:rPr lang="en-US" sz="2000" dirty="0" err="1"/>
              <a:t>posten</a:t>
            </a:r>
            <a:r>
              <a:rPr lang="en-US" sz="2000" dirty="0"/>
              <a:t>; 5.2 und 6,1 am Sonntag 1.11 </a:t>
            </a:r>
            <a:r>
              <a:rPr lang="en-US" sz="2000" dirty="0" err="1"/>
              <a:t>fällig</a:t>
            </a:r>
            <a:r>
              <a:rPr lang="en-US" sz="2000" dirty="0"/>
              <a:t> </a:t>
            </a:r>
          </a:p>
          <a:p>
            <a:r>
              <a:rPr lang="en-US" sz="2000" dirty="0"/>
              <a:t>Dialog </a:t>
            </a:r>
            <a:r>
              <a:rPr lang="en-US" sz="2000" dirty="0" err="1"/>
              <a:t>im</a:t>
            </a:r>
            <a:r>
              <a:rPr lang="en-US" sz="2000" dirty="0"/>
              <a:t> Zoom (bis </a:t>
            </a:r>
            <a:r>
              <a:rPr lang="en-US" sz="2000" dirty="0" err="1"/>
              <a:t>nächsten</a:t>
            </a:r>
            <a:r>
              <a:rPr lang="en-US" sz="2000" dirty="0"/>
              <a:t> Montag um 23.59  </a:t>
            </a:r>
            <a:r>
              <a:rPr lang="en-US" sz="2000" dirty="0" err="1"/>
              <a:t>fällig</a:t>
            </a:r>
            <a:r>
              <a:rPr lang="en-US" sz="2000" dirty="0"/>
              <a:t>): </a:t>
            </a:r>
          </a:p>
          <a:p>
            <a:r>
              <a:rPr lang="en-US" sz="2000" dirty="0"/>
              <a:t>Die </a:t>
            </a:r>
            <a:r>
              <a:rPr lang="en-US" sz="2000" dirty="0" err="1"/>
              <a:t>beliebtesten</a:t>
            </a:r>
            <a:r>
              <a:rPr lang="en-US" sz="2000" dirty="0"/>
              <a:t> </a:t>
            </a:r>
            <a:r>
              <a:rPr lang="en-US" sz="2000" dirty="0" err="1"/>
              <a:t>Reiseziele</a:t>
            </a:r>
            <a:r>
              <a:rPr lang="en-US" sz="2000" dirty="0"/>
              <a:t> der </a:t>
            </a:r>
            <a:r>
              <a:rPr lang="en-US" sz="2000" dirty="0" err="1"/>
              <a:t>Deutschen</a:t>
            </a:r>
            <a:r>
              <a:rPr lang="en-US" sz="2000" dirty="0"/>
              <a:t> – </a:t>
            </a:r>
            <a:r>
              <a:rPr lang="en-US" sz="2000" dirty="0" err="1"/>
              <a:t>Wohin</a:t>
            </a:r>
            <a:r>
              <a:rPr lang="en-US" sz="2000" dirty="0"/>
              <a:t> </a:t>
            </a:r>
            <a:r>
              <a:rPr lang="en-US" sz="2000" dirty="0" err="1"/>
              <a:t>reisen</a:t>
            </a:r>
            <a:r>
              <a:rPr lang="en-US" sz="2000" dirty="0"/>
              <a:t> die </a:t>
            </a:r>
            <a:r>
              <a:rPr lang="en-US" sz="2000" dirty="0" err="1"/>
              <a:t>Deutschen</a:t>
            </a:r>
            <a:r>
              <a:rPr lang="en-US" sz="2000" dirty="0"/>
              <a:t> </a:t>
            </a:r>
            <a:r>
              <a:rPr lang="en-US" sz="2000" dirty="0" err="1"/>
              <a:t>gern</a:t>
            </a:r>
            <a:r>
              <a:rPr lang="en-US" sz="2000" dirty="0"/>
              <a:t>? Was </a:t>
            </a:r>
            <a:r>
              <a:rPr lang="en-US" sz="2000" dirty="0" err="1"/>
              <a:t>machen</a:t>
            </a:r>
            <a:r>
              <a:rPr lang="en-US" sz="2000" dirty="0"/>
              <a:t> </a:t>
            </a:r>
            <a:r>
              <a:rPr lang="en-US" sz="2000" dirty="0" err="1"/>
              <a:t>sie</a:t>
            </a:r>
            <a:r>
              <a:rPr lang="en-US" sz="2000" dirty="0"/>
              <a:t> da?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www.dw.com</a:t>
            </a:r>
            <a:r>
              <a:rPr lang="en-US" sz="2000" dirty="0"/>
              <a:t>/de/</a:t>
            </a:r>
            <a:r>
              <a:rPr lang="en-US" sz="2000" dirty="0" err="1"/>
              <a:t>urlaub</a:t>
            </a:r>
            <a:r>
              <a:rPr lang="en-US" sz="2000" dirty="0"/>
              <a:t>-</a:t>
            </a:r>
            <a:r>
              <a:rPr lang="en-US" sz="2000" dirty="0" err="1"/>
              <a:t>trotz</a:t>
            </a:r>
            <a:r>
              <a:rPr lang="en-US" sz="2000" dirty="0"/>
              <a:t>-corona-</a:t>
            </a:r>
            <a:r>
              <a:rPr lang="en-US" sz="2000" dirty="0" err="1"/>
              <a:t>wohin</a:t>
            </a:r>
            <a:r>
              <a:rPr lang="en-US" sz="2000" dirty="0"/>
              <a:t>/a-53599946 </a:t>
            </a:r>
          </a:p>
        </p:txBody>
      </p:sp>
      <p:pic>
        <p:nvPicPr>
          <p:cNvPr id="2050" name="Picture 2" descr="Bernd das Brot: Who Says Germans Aren't Funny? - DER SPIEGEL">
            <a:extLst>
              <a:ext uri="{FF2B5EF4-FFF2-40B4-BE49-F238E27FC236}">
                <a16:creationId xmlns:a16="http://schemas.microsoft.com/office/drawing/2014/main" id="{5954AA15-92B9-B648-879A-24126D6B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0" y="544010"/>
            <a:ext cx="3436154" cy="30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5A38E-DBFB-9648-A534-A271CA2BC8E9}"/>
              </a:ext>
            </a:extLst>
          </p:cNvPr>
          <p:cNvSpPr txBox="1"/>
          <p:nvPr/>
        </p:nvSpPr>
        <p:spPr>
          <a:xfrm>
            <a:off x="9185507" y="3727048"/>
            <a:ext cx="168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Bernd das </a:t>
            </a:r>
            <a:r>
              <a:rPr lang="en-US" dirty="0" err="1"/>
              <a:t>Brot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8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C624E3-5633-724E-A8A7-F4CBB7B84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9" y="1061479"/>
            <a:ext cx="6525589" cy="38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5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6D93D-9EE1-8C4C-BB8A-6ACA6D4F2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32" y="579698"/>
            <a:ext cx="8677395" cy="2313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05D430-CC03-E044-BB54-4890168778E1}"/>
              </a:ext>
            </a:extLst>
          </p:cNvPr>
          <p:cNvSpPr txBox="1"/>
          <p:nvPr/>
        </p:nvSpPr>
        <p:spPr>
          <a:xfrm>
            <a:off x="983848" y="3044142"/>
            <a:ext cx="6713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 und </a:t>
            </a:r>
            <a:r>
              <a:rPr lang="en-US" dirty="0" err="1"/>
              <a:t>Ihr</a:t>
            </a:r>
            <a:r>
              <a:rPr lang="en-US" dirty="0"/>
              <a:t> </a:t>
            </a:r>
            <a:r>
              <a:rPr lang="en-US" dirty="0" err="1"/>
              <a:t>Imperativ</a:t>
            </a:r>
            <a:r>
              <a:rPr lang="en-US" dirty="0"/>
              <a:t> Form </a:t>
            </a:r>
            <a:r>
              <a:rPr lang="en-US" dirty="0" err="1"/>
              <a:t>bauen</a:t>
            </a:r>
            <a:r>
              <a:rPr lang="en-US" dirty="0"/>
              <a:t>! </a:t>
            </a:r>
          </a:p>
          <a:p>
            <a:endParaRPr lang="en-US" dirty="0"/>
          </a:p>
          <a:p>
            <a:r>
              <a:rPr lang="en-US" dirty="0"/>
              <a:t>1. Anna (DU) 	</a:t>
            </a:r>
            <a:r>
              <a:rPr lang="en-US" dirty="0" err="1"/>
              <a:t>Yier</a:t>
            </a:r>
            <a:r>
              <a:rPr lang="en-US" dirty="0"/>
              <a:t> (</a:t>
            </a:r>
            <a:r>
              <a:rPr lang="en-US" dirty="0" err="1"/>
              <a:t>Ihr</a:t>
            </a:r>
            <a:r>
              <a:rPr lang="en-US" dirty="0"/>
              <a:t>) 		</a:t>
            </a:r>
          </a:p>
          <a:p>
            <a:r>
              <a:rPr lang="en-US" dirty="0"/>
              <a:t>2. </a:t>
            </a:r>
            <a:r>
              <a:rPr lang="en-US" dirty="0" err="1"/>
              <a:t>Xinrui</a:t>
            </a:r>
            <a:r>
              <a:rPr lang="en-US" dirty="0"/>
              <a:t> (Du)	</a:t>
            </a:r>
            <a:r>
              <a:rPr lang="en-US" dirty="0" err="1"/>
              <a:t>Adylade</a:t>
            </a:r>
            <a:r>
              <a:rPr lang="en-US" dirty="0"/>
              <a:t> (</a:t>
            </a:r>
            <a:r>
              <a:rPr lang="en-US" dirty="0" err="1"/>
              <a:t>Ihr</a:t>
            </a:r>
            <a:r>
              <a:rPr lang="en-US" dirty="0"/>
              <a:t>)</a:t>
            </a:r>
          </a:p>
          <a:p>
            <a:r>
              <a:rPr lang="en-US" dirty="0"/>
              <a:t>3.Norah(Du)	Saskia</a:t>
            </a:r>
          </a:p>
          <a:p>
            <a:r>
              <a:rPr lang="en-US" dirty="0"/>
              <a:t>4. Tessa		Clara </a:t>
            </a:r>
          </a:p>
          <a:p>
            <a:r>
              <a:rPr lang="en-US" dirty="0"/>
              <a:t>5. Claire		Michelle 		Lily (</a:t>
            </a:r>
            <a:r>
              <a:rPr lang="en-US" dirty="0" err="1"/>
              <a:t>wir</a:t>
            </a:r>
            <a:r>
              <a:rPr lang="en-US" dirty="0"/>
              <a:t>) </a:t>
            </a:r>
          </a:p>
          <a:p>
            <a:r>
              <a:rPr lang="en-US" dirty="0"/>
              <a:t>6. Emma U	</a:t>
            </a:r>
            <a:r>
              <a:rPr lang="en-US" dirty="0" err="1"/>
              <a:t>Pey</a:t>
            </a:r>
            <a:endParaRPr lang="en-US" dirty="0"/>
          </a:p>
          <a:p>
            <a:r>
              <a:rPr lang="en-US" dirty="0"/>
              <a:t>7. </a:t>
            </a:r>
            <a:r>
              <a:rPr lang="en-US" dirty="0" err="1"/>
              <a:t>Sangrou</a:t>
            </a:r>
            <a:r>
              <a:rPr lang="en-US" dirty="0"/>
              <a:t>	Nikita </a:t>
            </a:r>
          </a:p>
          <a:p>
            <a:r>
              <a:rPr lang="en-US" dirty="0"/>
              <a:t>8. Aliya		Avalon</a:t>
            </a:r>
          </a:p>
          <a:p>
            <a:r>
              <a:rPr lang="en-US" dirty="0"/>
              <a:t>9. Annabelle	Emma C </a:t>
            </a:r>
          </a:p>
          <a:p>
            <a:r>
              <a:rPr lang="en-US" dirty="0"/>
              <a:t>10. </a:t>
            </a:r>
            <a:r>
              <a:rPr lang="en-US" dirty="0" err="1"/>
              <a:t>Yunhan</a:t>
            </a:r>
            <a:r>
              <a:rPr lang="en-US" dirty="0"/>
              <a:t>	Marissa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CCABC-00EC-F348-833D-A2F8D1324D1C}"/>
              </a:ext>
            </a:extLst>
          </p:cNvPr>
          <p:cNvSpPr txBox="1"/>
          <p:nvPr/>
        </p:nvSpPr>
        <p:spPr>
          <a:xfrm>
            <a:off x="7234177" y="3159889"/>
            <a:ext cx="4236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Bau</a:t>
            </a:r>
            <a:r>
              <a:rPr lang="en-US" sz="2000" dirty="0"/>
              <a:t> das </a:t>
            </a:r>
            <a:r>
              <a:rPr lang="en-US" sz="2000" dirty="0" err="1"/>
              <a:t>Imperativ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Baut</a:t>
            </a:r>
            <a:r>
              <a:rPr lang="en-US" sz="2000" dirty="0"/>
              <a:t> das </a:t>
            </a:r>
            <a:r>
              <a:rPr lang="en-US" sz="2000" dirty="0" err="1"/>
              <a:t>Imperativ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Bauen</a:t>
            </a:r>
            <a:r>
              <a:rPr lang="en-US" sz="2000" dirty="0"/>
              <a:t> Sie das </a:t>
            </a:r>
            <a:r>
              <a:rPr lang="en-US" sz="2000" dirty="0" err="1"/>
              <a:t>Imperativ</a:t>
            </a:r>
            <a:r>
              <a:rPr lang="en-US" sz="20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673223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1A6F7-1BE8-A44D-8604-B02F1163DF6A}"/>
              </a:ext>
            </a:extLst>
          </p:cNvPr>
          <p:cNvSpPr txBox="1"/>
          <p:nvPr/>
        </p:nvSpPr>
        <p:spPr>
          <a:xfrm>
            <a:off x="435979" y="659757"/>
            <a:ext cx="113200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Möchten</a:t>
            </a:r>
            <a:r>
              <a:rPr lang="en-US" sz="3600" dirty="0"/>
              <a:t> </a:t>
            </a:r>
            <a:r>
              <a:rPr lang="en-US" sz="3600" dirty="0">
                <a:sym typeface="Wingdings" pitchFamily="2" charset="2"/>
              </a:rPr>
              <a:t> </a:t>
            </a:r>
            <a:r>
              <a:rPr lang="en-US" sz="3600" dirty="0" err="1">
                <a:sym typeface="Wingdings" pitchFamily="2" charset="2"/>
              </a:rPr>
              <a:t>hypothetisch</a:t>
            </a:r>
            <a:r>
              <a:rPr lang="en-US" sz="3600" dirty="0">
                <a:sym typeface="Wingdings" pitchFamily="2" charset="2"/>
              </a:rPr>
              <a:t> </a:t>
            </a: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Ich </a:t>
            </a:r>
            <a:r>
              <a:rPr lang="en-US" sz="2400" dirty="0" err="1">
                <a:sym typeface="Wingdings" pitchFamily="2" charset="2"/>
              </a:rPr>
              <a:t>möchte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nach</a:t>
            </a:r>
            <a:r>
              <a:rPr lang="en-US" sz="2400" dirty="0">
                <a:sym typeface="Wingdings" pitchFamily="2" charset="2"/>
              </a:rPr>
              <a:t> Deutschland </a:t>
            </a:r>
            <a:r>
              <a:rPr lang="en-US" sz="2400" dirty="0" err="1">
                <a:sym typeface="Wingdings" pitchFamily="2" charset="2"/>
              </a:rPr>
              <a:t>reisen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err="1">
                <a:sym typeface="Wingdings" pitchFamily="2" charset="2"/>
              </a:rPr>
              <a:t>aber</a:t>
            </a:r>
            <a:r>
              <a:rPr lang="en-US" sz="2400" dirty="0">
                <a:sym typeface="Wingdings" pitchFamily="2" charset="2"/>
              </a:rPr>
              <a:t> ich  Ich </a:t>
            </a:r>
            <a:r>
              <a:rPr lang="en-US" sz="2400" dirty="0" err="1">
                <a:sym typeface="Wingdings" pitchFamily="2" charset="2"/>
              </a:rPr>
              <a:t>kann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nicht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nach</a:t>
            </a:r>
            <a:r>
              <a:rPr lang="en-US" sz="2400" dirty="0">
                <a:sym typeface="Wingdings" pitchFamily="2" charset="2"/>
              </a:rPr>
              <a:t> Deutschland </a:t>
            </a:r>
            <a:r>
              <a:rPr lang="en-US" sz="2400" dirty="0" err="1">
                <a:sym typeface="Wingdings" pitchFamily="2" charset="2"/>
              </a:rPr>
              <a:t>reisen</a:t>
            </a:r>
            <a:r>
              <a:rPr lang="en-US" sz="2400" dirty="0">
                <a:sym typeface="Wingdings" pitchFamily="2" charset="2"/>
              </a:rPr>
              <a:t>. Ich </a:t>
            </a:r>
            <a:r>
              <a:rPr lang="en-US" sz="2400" dirty="0" err="1">
                <a:sym typeface="Wingdings" pitchFamily="2" charset="2"/>
              </a:rPr>
              <a:t>kann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nicht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nach</a:t>
            </a:r>
            <a:r>
              <a:rPr lang="en-US" sz="2400" dirty="0">
                <a:sym typeface="Wingdings" pitchFamily="2" charset="2"/>
              </a:rPr>
              <a:t> Deutschland </a:t>
            </a:r>
            <a:r>
              <a:rPr lang="en-US" sz="2400" dirty="0" err="1">
                <a:sym typeface="Wingdings" pitchFamily="2" charset="2"/>
              </a:rPr>
              <a:t>reisen</a:t>
            </a:r>
            <a:r>
              <a:rPr lang="en-US" sz="2400" dirty="0">
                <a:sym typeface="Wingdings" pitchFamily="2" charset="2"/>
              </a:rPr>
              <a:t>,  </a:t>
            </a:r>
            <a:r>
              <a:rPr lang="en-US" sz="2400" dirty="0" err="1">
                <a:sym typeface="Wingdings" pitchFamily="2" charset="2"/>
              </a:rPr>
              <a:t>denn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wir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haben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eine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Pandemie</a:t>
            </a:r>
            <a:r>
              <a:rPr lang="en-US" sz="2400" dirty="0">
                <a:sym typeface="Wingdings" pitchFamily="2" charset="2"/>
              </a:rPr>
              <a:t>.  </a:t>
            </a: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>
                <a:sym typeface="Wingdings" pitchFamily="2" charset="2"/>
              </a:rPr>
              <a:t>Ich </a:t>
            </a:r>
            <a:r>
              <a:rPr lang="en-US" sz="2400" dirty="0" err="1">
                <a:sym typeface="Wingdings" pitchFamily="2" charset="2"/>
              </a:rPr>
              <a:t>möchte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Musik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hören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err="1">
                <a:sym typeface="Wingdings" pitchFamily="2" charset="2"/>
              </a:rPr>
              <a:t>aber</a:t>
            </a:r>
            <a:r>
              <a:rPr lang="en-US" sz="2400" dirty="0">
                <a:sym typeface="Wingdings" pitchFamily="2" charset="2"/>
              </a:rPr>
              <a:t> ich </a:t>
            </a:r>
            <a:r>
              <a:rPr lang="en-US" sz="2400" dirty="0" err="1">
                <a:sym typeface="Wingdings" pitchFamily="2" charset="2"/>
              </a:rPr>
              <a:t>habe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keine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Kopfhörer</a:t>
            </a:r>
            <a:r>
              <a:rPr lang="en-US" sz="2400" dirty="0">
                <a:sym typeface="Wingdings" pitchFamily="2" charset="2"/>
              </a:rPr>
              <a:t>! </a:t>
            </a: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 err="1">
                <a:sym typeface="Wingdings" pitchFamily="2" charset="2"/>
              </a:rPr>
              <a:t>Wir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möchten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Fotos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machen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err="1">
                <a:sym typeface="Wingdings" pitchFamily="2" charset="2"/>
              </a:rPr>
              <a:t>aber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wir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vergessen</a:t>
            </a:r>
            <a:r>
              <a:rPr lang="en-US" sz="2400" dirty="0">
                <a:sym typeface="Wingdings" pitchFamily="2" charset="2"/>
              </a:rPr>
              <a:t> die </a:t>
            </a:r>
            <a:r>
              <a:rPr lang="en-US" sz="2400" dirty="0" err="1">
                <a:sym typeface="Wingdings" pitchFamily="2" charset="2"/>
              </a:rPr>
              <a:t>Kamera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zu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Hause</a:t>
            </a:r>
            <a:r>
              <a:rPr lang="en-US" sz="2400" dirty="0">
                <a:sym typeface="Wingdings" pitchFamily="2" charset="2"/>
              </a:rPr>
              <a:t>! </a:t>
            </a:r>
          </a:p>
          <a:p>
            <a:endParaRPr lang="en-US" sz="2400" dirty="0">
              <a:sym typeface="Wingdings" pitchFamily="2" charset="2"/>
            </a:endParaRPr>
          </a:p>
          <a:p>
            <a:r>
              <a:rPr lang="en-US" sz="2400" dirty="0" err="1">
                <a:sym typeface="Wingdings" pitchFamily="2" charset="2"/>
              </a:rPr>
              <a:t>Möchten</a:t>
            </a:r>
            <a:r>
              <a:rPr lang="en-US" sz="2400" dirty="0">
                <a:sym typeface="Wingdings" pitchFamily="2" charset="2"/>
              </a:rPr>
              <a:t> , </a:t>
            </a:r>
            <a:r>
              <a:rPr lang="en-US" sz="2400" dirty="0" err="1">
                <a:sym typeface="Wingdings" pitchFamily="2" charset="2"/>
              </a:rPr>
              <a:t>aber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Struktur</a:t>
            </a:r>
            <a:r>
              <a:rPr lang="en-US" sz="2400" dirty="0">
                <a:sym typeface="Wingdings" pitchFamily="2" charset="2"/>
              </a:rPr>
              <a:t>  Reisen, </a:t>
            </a:r>
            <a:r>
              <a:rPr lang="en-US" sz="2400" dirty="0" err="1">
                <a:sym typeface="Wingdings" pitchFamily="2" charset="2"/>
              </a:rPr>
              <a:t>Alltag</a:t>
            </a:r>
            <a:r>
              <a:rPr lang="en-US" sz="2400" dirty="0">
                <a:sym typeface="Wingdings" pitchFamily="2" charset="2"/>
              </a:rPr>
              <a:t>, </a:t>
            </a:r>
            <a:r>
              <a:rPr lang="en-US" sz="2400" dirty="0" err="1">
                <a:sym typeface="Wingdings" pitchFamily="2" charset="2"/>
              </a:rPr>
              <a:t>oder</a:t>
            </a:r>
            <a:r>
              <a:rPr lang="en-US" sz="2400" dirty="0">
                <a:sym typeface="Wingdings" pitchFamily="2" charset="2"/>
              </a:rPr>
              <a:t> Essen/</a:t>
            </a:r>
            <a:r>
              <a:rPr lang="en-US" sz="2400" dirty="0" err="1">
                <a:sym typeface="Wingdings" pitchFamily="2" charset="2"/>
              </a:rPr>
              <a:t>Lebensmittel</a:t>
            </a:r>
            <a:r>
              <a:rPr lang="en-US" sz="2400" dirty="0">
                <a:sym typeface="Wingdings" pitchFamily="2" charset="2"/>
              </a:rPr>
              <a:t>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121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9A40D-DB71-DA48-BF3E-DE816F7AD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mögen</a:t>
            </a:r>
            <a:r>
              <a:rPr lang="en-US" b="1" dirty="0"/>
              <a:t> – </a:t>
            </a:r>
            <a:r>
              <a:rPr lang="en-US" b="1" dirty="0" err="1"/>
              <a:t>Fakt!Die</a:t>
            </a:r>
            <a:r>
              <a:rPr lang="en-US" b="1" dirty="0"/>
              <a:t> </a:t>
            </a:r>
            <a:r>
              <a:rPr lang="en-US" b="1" dirty="0" err="1"/>
              <a:t>Realität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0FCBD-86E3-B148-A0F7-632F0D60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07" y="1006998"/>
            <a:ext cx="10691150" cy="5485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Ich </a:t>
            </a:r>
            <a:r>
              <a:rPr lang="en-US" dirty="0" err="1"/>
              <a:t>schreibe</a:t>
            </a:r>
            <a:r>
              <a:rPr lang="en-US" dirty="0"/>
              <a:t> </a:t>
            </a:r>
            <a:r>
              <a:rPr lang="en-US" dirty="0" err="1"/>
              <a:t>Ansichtskarten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>
                <a:sym typeface="Wingdings" pitchFamily="2" charset="2"/>
              </a:rPr>
              <a:t> ich </a:t>
            </a:r>
            <a:r>
              <a:rPr lang="en-US" dirty="0">
                <a:highlight>
                  <a:srgbClr val="00FF00"/>
                </a:highlight>
                <a:sym typeface="Wingdings" pitchFamily="2" charset="2"/>
              </a:rPr>
              <a:t>mag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Ansichtskarten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schreiben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Du </a:t>
            </a:r>
            <a:r>
              <a:rPr lang="en-US" dirty="0" err="1">
                <a:sym typeface="Wingdings" pitchFamily="2" charset="2"/>
              </a:rPr>
              <a:t>bleibst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zu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Hause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gern</a:t>
            </a:r>
            <a:r>
              <a:rPr lang="en-US" dirty="0">
                <a:sym typeface="Wingdings" pitchFamily="2" charset="2"/>
              </a:rPr>
              <a:t>  Du </a:t>
            </a:r>
            <a:r>
              <a:rPr lang="en-US" dirty="0" err="1">
                <a:highlight>
                  <a:srgbClr val="00FF00"/>
                </a:highlight>
                <a:sym typeface="Wingdings" pitchFamily="2" charset="2"/>
              </a:rPr>
              <a:t>mag</a:t>
            </a:r>
            <a:r>
              <a:rPr lang="en-US" b="1" dirty="0" err="1">
                <a:highlight>
                  <a:srgbClr val="00FF00"/>
                </a:highlight>
                <a:sym typeface="Wingdings" pitchFamily="2" charset="2"/>
              </a:rPr>
              <a:t>st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zu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Hause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bleiben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Er </a:t>
            </a:r>
            <a:r>
              <a:rPr lang="en-US" dirty="0" err="1">
                <a:sym typeface="Wingdings" pitchFamily="2" charset="2"/>
              </a:rPr>
              <a:t>gibt</a:t>
            </a:r>
            <a:r>
              <a:rPr lang="en-US" dirty="0">
                <a:sym typeface="Wingdings" pitchFamily="2" charset="2"/>
              </a:rPr>
              <a:t> Geld </a:t>
            </a:r>
            <a:r>
              <a:rPr lang="en-US" dirty="0" err="1">
                <a:sym typeface="Wingdings" pitchFamily="2" charset="2"/>
              </a:rPr>
              <a:t>für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Andenken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gern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aus</a:t>
            </a:r>
            <a:r>
              <a:rPr lang="en-US" dirty="0">
                <a:sym typeface="Wingdings" pitchFamily="2" charset="2"/>
              </a:rPr>
              <a:t>  Er </a:t>
            </a:r>
            <a:r>
              <a:rPr lang="en-US" dirty="0">
                <a:highlight>
                  <a:srgbClr val="00FF00"/>
                </a:highlight>
                <a:sym typeface="Wingdings" pitchFamily="2" charset="2"/>
              </a:rPr>
              <a:t>mag</a:t>
            </a:r>
            <a:r>
              <a:rPr lang="en-US" dirty="0">
                <a:sym typeface="Wingdings" pitchFamily="2" charset="2"/>
              </a:rPr>
              <a:t> Geld </a:t>
            </a:r>
            <a:r>
              <a:rPr lang="en-US" dirty="0" err="1">
                <a:sym typeface="Wingdings" pitchFamily="2" charset="2"/>
              </a:rPr>
              <a:t>für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Andenken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ausgeben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Wir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wandern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im</a:t>
            </a:r>
            <a:r>
              <a:rPr lang="en-US" dirty="0">
                <a:sym typeface="Wingdings" pitchFamily="2" charset="2"/>
              </a:rPr>
              <a:t> Wald </a:t>
            </a:r>
            <a:r>
              <a:rPr lang="en-US" dirty="0" err="1">
                <a:sym typeface="Wingdings" pitchFamily="2" charset="2"/>
              </a:rPr>
              <a:t>gern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Wir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highlight>
                  <a:srgbClr val="00FF00"/>
                </a:highlight>
                <a:sym typeface="Wingdings" pitchFamily="2" charset="2"/>
              </a:rPr>
              <a:t>mög</a:t>
            </a:r>
            <a:r>
              <a:rPr lang="en-US" b="1" dirty="0" err="1">
                <a:highlight>
                  <a:srgbClr val="00FF00"/>
                </a:highlight>
                <a:sym typeface="Wingdings" pitchFamily="2" charset="2"/>
              </a:rPr>
              <a:t>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im</a:t>
            </a:r>
            <a:r>
              <a:rPr lang="en-US" dirty="0">
                <a:sym typeface="Wingdings" pitchFamily="2" charset="2"/>
              </a:rPr>
              <a:t> Wald </a:t>
            </a:r>
            <a:r>
              <a:rPr lang="en-US" dirty="0" err="1">
                <a:sym typeface="Wingdings" pitchFamily="2" charset="2"/>
              </a:rPr>
              <a:t>wandern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Ihr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besucht</a:t>
            </a:r>
            <a:r>
              <a:rPr lang="en-US" dirty="0">
                <a:sym typeface="Wingdings" pitchFamily="2" charset="2"/>
              </a:rPr>
              <a:t> Freunde und </a:t>
            </a:r>
            <a:r>
              <a:rPr lang="en-US" dirty="0" err="1">
                <a:sym typeface="Wingdings" pitchFamily="2" charset="2"/>
              </a:rPr>
              <a:t>Verwandte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gern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Ihr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highlight>
                  <a:srgbClr val="00FF00"/>
                </a:highlight>
                <a:sym typeface="Wingdings" pitchFamily="2" charset="2"/>
              </a:rPr>
              <a:t>mög</a:t>
            </a:r>
            <a:r>
              <a:rPr lang="en-US" b="1" dirty="0" err="1">
                <a:highlight>
                  <a:srgbClr val="00FF00"/>
                </a:highlight>
                <a:sym typeface="Wingdings" pitchFamily="2" charset="2"/>
              </a:rPr>
              <a:t>t</a:t>
            </a:r>
            <a:r>
              <a:rPr lang="en-US" dirty="0">
                <a:sym typeface="Wingdings" pitchFamily="2" charset="2"/>
              </a:rPr>
              <a:t> Freunde und </a:t>
            </a:r>
            <a:r>
              <a:rPr lang="en-US" dirty="0" err="1">
                <a:sym typeface="Wingdings" pitchFamily="2" charset="2"/>
              </a:rPr>
              <a:t>Familie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besuchen</a:t>
            </a:r>
            <a:r>
              <a:rPr lang="en-US" dirty="0">
                <a:sym typeface="Wingdings" pitchFamily="2" charset="2"/>
              </a:rPr>
              <a:t>. </a:t>
            </a: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sie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gehen</a:t>
            </a:r>
            <a:r>
              <a:rPr lang="en-US" dirty="0">
                <a:sym typeface="Wingdings" pitchFamily="2" charset="2"/>
              </a:rPr>
              <a:t> ins Theater </a:t>
            </a:r>
            <a:r>
              <a:rPr lang="en-US" dirty="0" err="1">
                <a:sym typeface="Wingdings" pitchFamily="2" charset="2"/>
              </a:rPr>
              <a:t>gern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sie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highlight>
                  <a:srgbClr val="00FF00"/>
                </a:highlight>
                <a:sym typeface="Wingdings" pitchFamily="2" charset="2"/>
              </a:rPr>
              <a:t>mög</a:t>
            </a:r>
            <a:r>
              <a:rPr lang="en-US" b="1" dirty="0" err="1">
                <a:highlight>
                  <a:srgbClr val="00FF00"/>
                </a:highlight>
                <a:sym typeface="Wingdings" pitchFamily="2" charset="2"/>
              </a:rPr>
              <a:t>en</a:t>
            </a:r>
            <a:r>
              <a:rPr lang="en-US" dirty="0">
                <a:sym typeface="Wingdings" pitchFamily="2" charset="2"/>
              </a:rPr>
              <a:t> ins Theater </a:t>
            </a:r>
            <a:r>
              <a:rPr lang="en-US" dirty="0" err="1">
                <a:sym typeface="Wingdings" pitchFamily="2" charset="2"/>
              </a:rPr>
              <a:t>gehen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Sie </a:t>
            </a:r>
            <a:r>
              <a:rPr lang="en-US" dirty="0" err="1">
                <a:sym typeface="Wingdings" pitchFamily="2" charset="2"/>
              </a:rPr>
              <a:t>tragen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warme</a:t>
            </a:r>
            <a:r>
              <a:rPr lang="en-US" dirty="0">
                <a:sym typeface="Wingdings" pitchFamily="2" charset="2"/>
              </a:rPr>
              <a:t> Pullovers </a:t>
            </a:r>
            <a:r>
              <a:rPr lang="en-US" dirty="0" err="1">
                <a:sym typeface="Wingdings" pitchFamily="2" charset="2"/>
              </a:rPr>
              <a:t>gern</a:t>
            </a:r>
            <a:r>
              <a:rPr lang="en-US" dirty="0">
                <a:sym typeface="Wingdings" pitchFamily="2" charset="2"/>
              </a:rPr>
              <a:t>  Sie </a:t>
            </a:r>
            <a:r>
              <a:rPr lang="en-US" dirty="0" err="1">
                <a:highlight>
                  <a:srgbClr val="00FF00"/>
                </a:highlight>
                <a:sym typeface="Wingdings" pitchFamily="2" charset="2"/>
              </a:rPr>
              <a:t>mög</a:t>
            </a:r>
            <a:r>
              <a:rPr lang="en-US" b="1" dirty="0" err="1">
                <a:highlight>
                  <a:srgbClr val="00FF00"/>
                </a:highlight>
                <a:sym typeface="Wingdings" pitchFamily="2" charset="2"/>
              </a:rPr>
              <a:t>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warme</a:t>
            </a:r>
            <a:r>
              <a:rPr lang="en-US" dirty="0">
                <a:sym typeface="Wingdings" pitchFamily="2" charset="2"/>
              </a:rPr>
              <a:t> Pullovers </a:t>
            </a:r>
            <a:r>
              <a:rPr lang="en-US" dirty="0" err="1">
                <a:sym typeface="Wingdings" pitchFamily="2" charset="2"/>
              </a:rPr>
              <a:t>tragen</a:t>
            </a:r>
            <a:r>
              <a:rPr lang="en-US" sz="3000" dirty="0">
                <a:sym typeface="Wingdings" pitchFamily="2" charset="2"/>
              </a:rPr>
              <a:t>. 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18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0E93-B790-B645-9403-CCC1CDDF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Interview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D70C2-6D12-4F40-AA0F-9C2385639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4" y="1829764"/>
            <a:ext cx="8677395" cy="2313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359993-66E4-BB40-8BA9-C93A1210EE5B}"/>
              </a:ext>
            </a:extLst>
          </p:cNvPr>
          <p:cNvSpPr txBox="1"/>
          <p:nvPr/>
        </p:nvSpPr>
        <p:spPr>
          <a:xfrm>
            <a:off x="838200" y="4444678"/>
            <a:ext cx="9058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Ich mag </a:t>
            </a:r>
            <a:r>
              <a:rPr lang="en-US" dirty="0" err="1"/>
              <a:t>Verwandte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Freunde </a:t>
            </a:r>
            <a:r>
              <a:rPr lang="en-US" dirty="0" err="1"/>
              <a:t>besuchen</a:t>
            </a:r>
            <a:r>
              <a:rPr lang="en-US" dirty="0"/>
              <a:t>. </a:t>
            </a:r>
            <a:r>
              <a:rPr lang="en-US" dirty="0" err="1"/>
              <a:t>Magst</a:t>
            </a:r>
            <a:r>
              <a:rPr lang="en-US" dirty="0"/>
              <a:t> du </a:t>
            </a:r>
            <a:r>
              <a:rPr lang="en-US" dirty="0" err="1"/>
              <a:t>Familie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Freunde </a:t>
            </a:r>
            <a:r>
              <a:rPr lang="en-US" dirty="0" err="1"/>
              <a:t>besuchen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Person 1 und Person 2: </a:t>
            </a:r>
            <a:r>
              <a:rPr lang="en-US" dirty="0" err="1"/>
              <a:t>Wählen</a:t>
            </a:r>
            <a:r>
              <a:rPr lang="en-US" dirty="0"/>
              <a:t> Sie </a:t>
            </a:r>
            <a:r>
              <a:rPr lang="en-US" dirty="0" err="1"/>
              <a:t>zwei</a:t>
            </a:r>
            <a:r>
              <a:rPr lang="en-US" dirty="0"/>
              <a:t>!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6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8675-D7EE-C844-8F41-F2C38B0FE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1" y="365125"/>
            <a:ext cx="11921924" cy="65344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Was </a:t>
            </a:r>
            <a:r>
              <a:rPr lang="en-US" b="1" dirty="0" err="1"/>
              <a:t>mögen</a:t>
            </a:r>
            <a:r>
              <a:rPr lang="en-US" b="1" dirty="0"/>
              <a:t> Sie </a:t>
            </a:r>
            <a:r>
              <a:rPr lang="en-US" b="1" dirty="0" err="1"/>
              <a:t>machen</a:t>
            </a:r>
            <a:r>
              <a:rPr lang="en-US" b="1" dirty="0"/>
              <a:t>? Was mag </a:t>
            </a:r>
            <a:r>
              <a:rPr lang="en-US" b="1" dirty="0" err="1"/>
              <a:t>dein</a:t>
            </a:r>
            <a:r>
              <a:rPr lang="en-US" b="1" dirty="0"/>
              <a:t>*e Freund*in </a:t>
            </a:r>
            <a:r>
              <a:rPr lang="en-US" b="1" dirty="0" err="1"/>
              <a:t>oder</a:t>
            </a:r>
            <a:r>
              <a:rPr lang="en-US" b="1" dirty="0"/>
              <a:t> </a:t>
            </a:r>
            <a:r>
              <a:rPr lang="en-US" b="1" dirty="0" err="1"/>
              <a:t>Familienmitglied</a:t>
            </a:r>
            <a:r>
              <a:rPr lang="en-US" b="1" dirty="0"/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04844-1AE6-0E4D-8EE4-376D8FCAA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96" y="1447800"/>
            <a:ext cx="8677395" cy="2313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09C0FF-ABD0-3244-BB97-7561CED6ED5E}"/>
              </a:ext>
            </a:extLst>
          </p:cNvPr>
          <p:cNvSpPr txBox="1"/>
          <p:nvPr/>
        </p:nvSpPr>
        <p:spPr>
          <a:xfrm>
            <a:off x="511939" y="3994231"/>
            <a:ext cx="108081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</a:t>
            </a:r>
            <a:r>
              <a:rPr lang="en-US" dirty="0" err="1"/>
              <a:t>Sätze</a:t>
            </a:r>
            <a:r>
              <a:rPr lang="en-US" dirty="0"/>
              <a:t>:</a:t>
            </a:r>
          </a:p>
          <a:p>
            <a:r>
              <a:rPr lang="en-US" sz="2400" dirty="0"/>
              <a:t>Ich mag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tanzen</a:t>
            </a:r>
            <a:r>
              <a:rPr lang="en-US" sz="2400" dirty="0"/>
              <a:t> </a:t>
            </a:r>
            <a:r>
              <a:rPr lang="en-US" sz="2400" dirty="0" err="1"/>
              <a:t>gehen</a:t>
            </a:r>
            <a:r>
              <a:rPr lang="en-US" sz="2400" dirty="0"/>
              <a:t>, </a:t>
            </a:r>
            <a:r>
              <a:rPr lang="en-US" sz="2400" dirty="0" err="1"/>
              <a:t>sondern</a:t>
            </a:r>
            <a:r>
              <a:rPr lang="en-US" sz="2400" dirty="0"/>
              <a:t> ich mag </a:t>
            </a:r>
            <a:r>
              <a:rPr lang="en-US" sz="2400" dirty="0" err="1"/>
              <a:t>Fotos</a:t>
            </a:r>
            <a:r>
              <a:rPr lang="en-US" sz="2400" dirty="0"/>
              <a:t> </a:t>
            </a:r>
            <a:r>
              <a:rPr lang="en-US" sz="2400" dirty="0" err="1"/>
              <a:t>machen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Meine</a:t>
            </a:r>
            <a:r>
              <a:rPr lang="en-US" sz="2400" dirty="0"/>
              <a:t> </a:t>
            </a:r>
            <a:r>
              <a:rPr lang="en-US" sz="2400" dirty="0" err="1"/>
              <a:t>Schwester</a:t>
            </a:r>
            <a:r>
              <a:rPr lang="en-US" sz="2400" dirty="0"/>
              <a:t> mag </a:t>
            </a:r>
            <a:r>
              <a:rPr lang="en-US" sz="2400" dirty="0" err="1"/>
              <a:t>nicht</a:t>
            </a:r>
            <a:r>
              <a:rPr lang="en-US" sz="2400" dirty="0"/>
              <a:t> </a:t>
            </a:r>
            <a:r>
              <a:rPr lang="en-US" sz="2400" dirty="0" err="1"/>
              <a:t>Andenken</a:t>
            </a:r>
            <a:r>
              <a:rPr lang="en-US" sz="2400" dirty="0"/>
              <a:t> </a:t>
            </a:r>
            <a:r>
              <a:rPr lang="en-US" sz="2400" dirty="0" err="1"/>
              <a:t>kaufen</a:t>
            </a:r>
            <a:r>
              <a:rPr lang="en-US" sz="2400" dirty="0"/>
              <a:t>, </a:t>
            </a:r>
            <a:r>
              <a:rPr lang="en-US" sz="2400" dirty="0" err="1"/>
              <a:t>sondern</a:t>
            </a:r>
            <a:r>
              <a:rPr lang="en-US" sz="2400" dirty="0"/>
              <a:t> </a:t>
            </a:r>
            <a:r>
              <a:rPr lang="en-US" sz="2400" dirty="0" err="1"/>
              <a:t>sie</a:t>
            </a:r>
            <a:r>
              <a:rPr lang="en-US" sz="2400" dirty="0"/>
              <a:t> mag  ins Museum </a:t>
            </a:r>
            <a:r>
              <a:rPr lang="en-US" sz="2400" dirty="0" err="1"/>
              <a:t>gehen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Wir</a:t>
            </a:r>
            <a:r>
              <a:rPr lang="en-US" sz="2400" dirty="0"/>
              <a:t> </a:t>
            </a:r>
            <a:r>
              <a:rPr lang="en-US" sz="2400" dirty="0" err="1"/>
              <a:t>mögen</a:t>
            </a:r>
            <a:r>
              <a:rPr lang="en-US" sz="2400" dirty="0"/>
              <a:t> </a:t>
            </a:r>
            <a:r>
              <a:rPr lang="en-US" sz="2400" dirty="0" err="1"/>
              <a:t>Kaffee</a:t>
            </a:r>
            <a:r>
              <a:rPr lang="en-US" sz="2400" dirty="0"/>
              <a:t> </a:t>
            </a:r>
            <a:r>
              <a:rPr lang="en-US" sz="2400" dirty="0" err="1"/>
              <a:t>trinken</a:t>
            </a:r>
            <a:r>
              <a:rPr lang="en-US" sz="2400" dirty="0"/>
              <a:t>. 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330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FF4B36-AC0A-0644-9AD1-8C262FA51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35" y="589553"/>
            <a:ext cx="7619880" cy="41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3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4722-B133-074F-BF20-BD99BE85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Semesterprojekt</a:t>
            </a:r>
            <a:r>
              <a:rPr lang="en-US" dirty="0"/>
              <a:t>: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deutschsprachige</a:t>
            </a:r>
            <a:r>
              <a:rPr lang="en-US" dirty="0"/>
              <a:t> Stadt </a:t>
            </a:r>
            <a:r>
              <a:rPr lang="en-US" dirty="0" err="1"/>
              <a:t>besuchen</a:t>
            </a:r>
            <a:r>
              <a:rPr lang="en-US" dirty="0"/>
              <a:t>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E4899-36F3-104E-A755-8746FCA72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Aufsatz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Werbung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err="1"/>
              <a:t>Videopräsentation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Deutschsprachige</a:t>
            </a:r>
            <a:r>
              <a:rPr lang="en-US" dirty="0"/>
              <a:t> </a:t>
            </a:r>
            <a:r>
              <a:rPr lang="en-US" dirty="0" err="1"/>
              <a:t>Städte</a:t>
            </a:r>
            <a:r>
              <a:rPr lang="en-US" dirty="0"/>
              <a:t>- Deutschland, die Schweiz, </a:t>
            </a:r>
            <a:r>
              <a:rPr lang="en-US" dirty="0" err="1"/>
              <a:t>Österreich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Deutschland: Berlin, München, Frankfurt am Main, Dresden, Leipzig, </a:t>
            </a:r>
          </a:p>
        </p:txBody>
      </p:sp>
    </p:spTree>
    <p:extLst>
      <p:ext uri="{BB962C8B-B14F-4D97-AF65-F5344CB8AC3E}">
        <p14:creationId xmlns:p14="http://schemas.microsoft.com/office/powerpoint/2010/main" val="52506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2F5EF-4302-514B-9A8B-709D233C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Dialog </a:t>
            </a:r>
            <a:r>
              <a:rPr lang="en-US" b="1" dirty="0" err="1"/>
              <a:t>im</a:t>
            </a:r>
            <a:r>
              <a:rPr lang="en-US" b="1" dirty="0"/>
              <a:t> Zoom: Eine </a:t>
            </a:r>
            <a:r>
              <a:rPr lang="en-US" b="1" dirty="0" err="1"/>
              <a:t>Reise</a:t>
            </a:r>
            <a:r>
              <a:rPr lang="en-US" b="1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268E4-FB1E-2947-A569-CF27FD5AA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028" y="914400"/>
            <a:ext cx="10515600" cy="51011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Deine</a:t>
            </a:r>
            <a:r>
              <a:rPr lang="en-US" dirty="0"/>
              <a:t> </a:t>
            </a:r>
            <a:r>
              <a:rPr lang="en-US" dirty="0" err="1"/>
              <a:t>Traumreise</a:t>
            </a:r>
            <a:r>
              <a:rPr lang="en-US" dirty="0"/>
              <a:t>! (</a:t>
            </a:r>
            <a:r>
              <a:rPr lang="en-US" dirty="0" err="1"/>
              <a:t>Vorbereitung</a:t>
            </a:r>
            <a:r>
              <a:rPr lang="en-US" dirty="0"/>
              <a:t> auf </a:t>
            </a:r>
            <a:r>
              <a:rPr lang="en-US" dirty="0" err="1"/>
              <a:t>Schreibaufgabe</a:t>
            </a:r>
            <a:r>
              <a:rPr lang="en-US" dirty="0"/>
              <a:t> 6.1)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Wohin</a:t>
            </a:r>
            <a:r>
              <a:rPr lang="en-US" dirty="0"/>
              <a:t> </a:t>
            </a:r>
            <a:r>
              <a:rPr lang="en-US" dirty="0" err="1"/>
              <a:t>möchten</a:t>
            </a:r>
            <a:r>
              <a:rPr lang="en-US" dirty="0"/>
              <a:t> Sie </a:t>
            </a:r>
            <a:r>
              <a:rPr lang="en-US" dirty="0" err="1"/>
              <a:t>reisen</a:t>
            </a:r>
            <a:r>
              <a:rPr lang="en-US" dirty="0"/>
              <a:t>? </a:t>
            </a:r>
            <a:r>
              <a:rPr lang="en-US" b="1" dirty="0" err="1"/>
              <a:t>Warum</a:t>
            </a:r>
            <a:r>
              <a:rPr lang="en-US" b="1" dirty="0"/>
              <a:t>? </a:t>
            </a:r>
          </a:p>
          <a:p>
            <a:pPr marL="0" indent="0">
              <a:buNone/>
            </a:pPr>
            <a:r>
              <a:rPr lang="en-US" dirty="0"/>
              <a:t>Was </a:t>
            </a:r>
            <a:r>
              <a:rPr lang="en-US" dirty="0" err="1"/>
              <a:t>bringen</a:t>
            </a:r>
            <a:r>
              <a:rPr lang="en-US" dirty="0"/>
              <a:t> Sie </a:t>
            </a:r>
            <a:r>
              <a:rPr lang="en-US" dirty="0" err="1"/>
              <a:t>mit</a:t>
            </a:r>
            <a:r>
              <a:rPr lang="en-US" dirty="0"/>
              <a:t>? </a:t>
            </a:r>
            <a:r>
              <a:rPr lang="en-US" b="1" dirty="0" err="1"/>
              <a:t>Warum</a:t>
            </a:r>
            <a:r>
              <a:rPr lang="en-US" b="1" dirty="0"/>
              <a:t>? </a:t>
            </a:r>
          </a:p>
          <a:p>
            <a:pPr marL="0" indent="0">
              <a:buNone/>
            </a:pP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kommen</a:t>
            </a:r>
            <a:r>
              <a:rPr lang="en-US" dirty="0"/>
              <a:t> Sie an? </a:t>
            </a:r>
          </a:p>
          <a:p>
            <a:pPr marL="0" indent="0">
              <a:buNone/>
            </a:pP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err="1"/>
              <a:t>kommt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? </a:t>
            </a:r>
          </a:p>
          <a:p>
            <a:pPr marL="0" indent="0">
              <a:buNone/>
            </a:pPr>
            <a:r>
              <a:rPr lang="en-US" dirty="0"/>
              <a:t>Was </a:t>
            </a:r>
            <a:r>
              <a:rPr lang="en-US" dirty="0" err="1"/>
              <a:t>machen</a:t>
            </a:r>
            <a:r>
              <a:rPr lang="en-US" dirty="0"/>
              <a:t> Sie am </a:t>
            </a:r>
            <a:r>
              <a:rPr lang="en-US" dirty="0" err="1"/>
              <a:t>ersten</a:t>
            </a:r>
            <a:r>
              <a:rPr lang="en-US" dirty="0"/>
              <a:t> Tag? (</a:t>
            </a:r>
            <a:r>
              <a:rPr lang="en-US" dirty="0" err="1"/>
              <a:t>Zeitausdrücke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/>
              <a:t>Wann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 Sie die </a:t>
            </a:r>
            <a:r>
              <a:rPr lang="en-US" dirty="0" err="1"/>
              <a:t>Aktivitäten</a:t>
            </a:r>
            <a:r>
              <a:rPr lang="en-US" dirty="0"/>
              <a:t>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 </a:t>
            </a:r>
            <a:r>
              <a:rPr lang="en-US" dirty="0" err="1"/>
              <a:t>Fragen</a:t>
            </a:r>
            <a:r>
              <a:rPr lang="en-US" dirty="0"/>
              <a:t> – in Moodle Forum </a:t>
            </a:r>
            <a:r>
              <a:rPr lang="en-US" dirty="0" err="1"/>
              <a:t>Posten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Besuchen</a:t>
            </a:r>
            <a:r>
              <a:rPr lang="en-US" dirty="0"/>
              <a:t> Sie </a:t>
            </a:r>
            <a:r>
              <a:rPr lang="en-US" dirty="0" err="1"/>
              <a:t>ein</a:t>
            </a:r>
            <a:r>
              <a:rPr lang="en-US" dirty="0"/>
              <a:t> Restaurant? </a:t>
            </a:r>
          </a:p>
          <a:p>
            <a:pPr marL="0" indent="0">
              <a:buNone/>
            </a:pPr>
            <a:r>
              <a:rPr lang="en-US" dirty="0" err="1"/>
              <a:t>Gern</a:t>
            </a:r>
            <a:r>
              <a:rPr lang="en-US" dirty="0"/>
              <a:t>/Lieber: Reisen Sie </a:t>
            </a:r>
            <a:r>
              <a:rPr lang="en-US" dirty="0" err="1"/>
              <a:t>gern</a:t>
            </a:r>
            <a:r>
              <a:rPr lang="en-US" dirty="0"/>
              <a:t> </a:t>
            </a:r>
            <a:r>
              <a:rPr lang="en-US" dirty="0" err="1"/>
              <a:t>allein</a:t>
            </a:r>
            <a:r>
              <a:rPr lang="en-US" dirty="0"/>
              <a:t>/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Personen</a:t>
            </a:r>
            <a:r>
              <a:rPr lang="en-US" dirty="0"/>
              <a:t>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58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utdoor Hemden &amp; Funktionshemden für Damen online kaufen | Bergfreunde.de">
            <a:extLst>
              <a:ext uri="{FF2B5EF4-FFF2-40B4-BE49-F238E27FC236}">
                <a16:creationId xmlns:a16="http://schemas.microsoft.com/office/drawing/2014/main" id="{1B9002E8-661D-4646-A52C-F4F40A41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7" y="397598"/>
            <a:ext cx="1799864" cy="17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FB685C7-B835-1C49-9BE5-2DEF01E6B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72" y="515074"/>
            <a:ext cx="1433897" cy="156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cken &quot;Science Lab&quot; - für alle Wissenschaftler und Hundefeunde.">
            <a:extLst>
              <a:ext uri="{FF2B5EF4-FFF2-40B4-BE49-F238E27FC236}">
                <a16:creationId xmlns:a16="http://schemas.microsoft.com/office/drawing/2014/main" id="{87B0FF42-BBAC-9444-8E8B-9B2F36A50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80" y="515074"/>
            <a:ext cx="1435957" cy="17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e Stiefel Der Frauen Auf Einem Weißen Hintergrund Lizenzfreie Fotos,  Bilder Und Stock Fotografie. Image 89394319.">
            <a:extLst>
              <a:ext uri="{FF2B5EF4-FFF2-40B4-BE49-F238E27FC236}">
                <a16:creationId xmlns:a16="http://schemas.microsoft.com/office/drawing/2014/main" id="{116CF806-CA40-B846-9E3A-A463689F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5" y="4265492"/>
            <a:ext cx="2013995" cy="20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ll's Vegan Shop - NY Turnschuhe Weiß Herren | Avocadostore">
            <a:extLst>
              <a:ext uri="{FF2B5EF4-FFF2-40B4-BE49-F238E27FC236}">
                <a16:creationId xmlns:a16="http://schemas.microsoft.com/office/drawing/2014/main" id="{D2792096-924C-8248-BE55-99E6CC594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2" y="2427839"/>
            <a:ext cx="1201314" cy="16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ns / Unisex. As Colour Staple Crew Neck - Das T-Shirt Automat. Custom T- Shirt Printing Melbourne">
            <a:extLst>
              <a:ext uri="{FF2B5EF4-FFF2-40B4-BE49-F238E27FC236}">
                <a16:creationId xmlns:a16="http://schemas.microsoft.com/office/drawing/2014/main" id="{60EAFDA1-D1D8-A146-9749-CFF9442AF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14" y="2376727"/>
            <a:ext cx="1662012" cy="17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lue Slim-Fit Stretch-Denim Jeans | Loro Piana | MR PORTER">
            <a:extLst>
              <a:ext uri="{FF2B5EF4-FFF2-40B4-BE49-F238E27FC236}">
                <a16:creationId xmlns:a16="http://schemas.microsoft.com/office/drawing/2014/main" id="{78BA3367-20BD-0848-A3E1-01219C926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4442689"/>
            <a:ext cx="1819301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lanketBlend Pullover Hoodie - Softest. Hoodie. Ever. – FEAT">
            <a:extLst>
              <a:ext uri="{FF2B5EF4-FFF2-40B4-BE49-F238E27FC236}">
                <a16:creationId xmlns:a16="http://schemas.microsoft.com/office/drawing/2014/main" id="{66D4525C-0B6F-4848-9B08-8E01413E7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26" y="4483156"/>
            <a:ext cx="1819301" cy="18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PARKZ | Shop Autumn Cashmere Pullover - Everyday Luxury | Shop the latest  fashion online">
            <a:extLst>
              <a:ext uri="{FF2B5EF4-FFF2-40B4-BE49-F238E27FC236}">
                <a16:creationId xmlns:a16="http://schemas.microsoft.com/office/drawing/2014/main" id="{6D9FF1DD-63D1-4E44-BCB3-258E1C7F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7692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B032E207-8165-9D4E-9FC6-D9575A7D4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630" y="620511"/>
            <a:ext cx="1466038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OTT Daunenjacke »NICO« Die Jacke ist im mitgelieferten Beutel verstaubar.  online kaufen | OTTO">
            <a:extLst>
              <a:ext uri="{FF2B5EF4-FFF2-40B4-BE49-F238E27FC236}">
                <a16:creationId xmlns:a16="http://schemas.microsoft.com/office/drawing/2014/main" id="{E9F7B6DE-7ECA-CB4E-A25A-8CEB4107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87" y="2422870"/>
            <a:ext cx="1435957" cy="206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er Mantel-Guide: Wem steht welches Modell?">
            <a:extLst>
              <a:ext uri="{FF2B5EF4-FFF2-40B4-BE49-F238E27FC236}">
                <a16:creationId xmlns:a16="http://schemas.microsoft.com/office/drawing/2014/main" id="{94D890F6-C026-2846-A43A-9E0AD142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301" y="4431265"/>
            <a:ext cx="1527227" cy="204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usiness Looks für Frauen nach den aktuellen Trends 2016 | Schwarzes sakko,  Anzughose, Business-look">
            <a:extLst>
              <a:ext uri="{FF2B5EF4-FFF2-40B4-BE49-F238E27FC236}">
                <a16:creationId xmlns:a16="http://schemas.microsoft.com/office/drawing/2014/main" id="{3E54C424-4916-B841-B5A5-3CC44634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55" y="219370"/>
            <a:ext cx="1466038" cy="22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odisches dunkelblaues #Kleid von #Comma. Das Kleid mit Raffung begeistert  mit schönem #Businesslook. &lt;3 ab 129,95 € | Dresses for work, Fashion,  Outfits">
            <a:extLst>
              <a:ext uri="{FF2B5EF4-FFF2-40B4-BE49-F238E27FC236}">
                <a16:creationId xmlns:a16="http://schemas.microsoft.com/office/drawing/2014/main" id="{594C58F5-0B1A-7247-8414-969EC5CD1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755" y="467424"/>
            <a:ext cx="1709499" cy="170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Big5 Clothing">
            <a:extLst>
              <a:ext uri="{FF2B5EF4-FFF2-40B4-BE49-F238E27FC236}">
                <a16:creationId xmlns:a16="http://schemas.microsoft.com/office/drawing/2014/main" id="{1DB49C14-8379-8C4B-A4EC-7D03D957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55" y="2516756"/>
            <a:ext cx="811239" cy="22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BONDS Denim Short | Womens Shorts | CVLCI">
            <a:extLst>
              <a:ext uri="{FF2B5EF4-FFF2-40B4-BE49-F238E27FC236}">
                <a16:creationId xmlns:a16="http://schemas.microsoft.com/office/drawing/2014/main" id="{F054DFDD-8914-9043-AA13-6C84C118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36" y="4912737"/>
            <a:ext cx="1038320" cy="156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7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vea Deo Roll On Deodorant Fresh Pure, $ 4,94">
            <a:extLst>
              <a:ext uri="{FF2B5EF4-FFF2-40B4-BE49-F238E27FC236}">
                <a16:creationId xmlns:a16="http://schemas.microsoft.com/office/drawing/2014/main" id="{C2E4E638-E255-1D4D-8712-E04F1EE7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307182"/>
            <a:ext cx="1566862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r Kamm by Carciofi Frivoli on SoundCloud - Hear the world's sounds">
            <a:extLst>
              <a:ext uri="{FF2B5EF4-FFF2-40B4-BE49-F238E27FC236}">
                <a16:creationId xmlns:a16="http://schemas.microsoft.com/office/drawing/2014/main" id="{F900C227-F0F2-A246-A01E-AD972CDDB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180975"/>
            <a:ext cx="1500188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UM KFO-Zahnbürste weich - für Zahnspangen, 3,25 €">
            <a:extLst>
              <a:ext uri="{FF2B5EF4-FFF2-40B4-BE49-F238E27FC236}">
                <a16:creationId xmlns:a16="http://schemas.microsoft.com/office/drawing/2014/main" id="{5E59E797-B528-FC49-B63F-9AAB93A8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0962"/>
            <a:ext cx="1566862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ahnpasta mit Schwarzkümmel-Öl, 75ml – Parodont Zahnfleischpflege-Gel">
            <a:extLst>
              <a:ext uri="{FF2B5EF4-FFF2-40B4-BE49-F238E27FC236}">
                <a16:creationId xmlns:a16="http://schemas.microsoft.com/office/drawing/2014/main" id="{29723C7A-BAC0-EC4B-92ED-605520967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80962"/>
            <a:ext cx="1295401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ound Compact Mirror 4&quot;, 1x/5x. Extra Flat | Swissco LLC">
            <a:extLst>
              <a:ext uri="{FF2B5EF4-FFF2-40B4-BE49-F238E27FC236}">
                <a16:creationId xmlns:a16="http://schemas.microsoft.com/office/drawing/2014/main" id="{0D04B86A-3630-734B-986C-552236059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1" y="11114"/>
            <a:ext cx="1325536" cy="17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aturprodukte Fritz - Haarbürste mit Wildschweinborsten für kurzes Haar">
            <a:extLst>
              <a:ext uri="{FF2B5EF4-FFF2-40B4-BE49-F238E27FC236}">
                <a16:creationId xmlns:a16="http://schemas.microsoft.com/office/drawing/2014/main" id="{D1E0193C-9EB2-454E-98E7-986F595B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90" y="180975"/>
            <a:ext cx="176318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flegender Lippenstift mit Hyaluronsäure | ANNEMARIE BÖRLIND">
            <a:extLst>
              <a:ext uri="{FF2B5EF4-FFF2-40B4-BE49-F238E27FC236}">
                <a16:creationId xmlns:a16="http://schemas.microsoft.com/office/drawing/2014/main" id="{65D65A8F-E545-A049-9DF6-FC64321B4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886" y="0"/>
            <a:ext cx="1090613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Lash Brag Volumizing Mascara | Anastasia Beverly Hills">
            <a:extLst>
              <a:ext uri="{FF2B5EF4-FFF2-40B4-BE49-F238E27FC236}">
                <a16:creationId xmlns:a16="http://schemas.microsoft.com/office/drawing/2014/main" id="{60CF9E52-4BFB-B14D-B5CA-FC9FEA8C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33" y="61914"/>
            <a:ext cx="1414462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VITRY Nagellacke">
            <a:extLst>
              <a:ext uri="{FF2B5EF4-FFF2-40B4-BE49-F238E27FC236}">
                <a16:creationId xmlns:a16="http://schemas.microsoft.com/office/drawing/2014/main" id="{158E8AC3-D9EF-D040-B8D0-3A5665DB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46" y="114300"/>
            <a:ext cx="1325536" cy="132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5 Gründe, warum sich für Sie ein Tablet lohnt - PC-WELT">
            <a:extLst>
              <a:ext uri="{FF2B5EF4-FFF2-40B4-BE49-F238E27FC236}">
                <a16:creationId xmlns:a16="http://schemas.microsoft.com/office/drawing/2014/main" id="{BE19059F-756A-E842-A587-2D573036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7" y="2097875"/>
            <a:ext cx="3024188" cy="151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Nikon, Olympus, Sony: Die Kamera-Trends zur Fotomesse Photokina - WELT">
            <a:extLst>
              <a:ext uri="{FF2B5EF4-FFF2-40B4-BE49-F238E27FC236}">
                <a16:creationId xmlns:a16="http://schemas.microsoft.com/office/drawing/2014/main" id="{61C30CD6-9479-064F-81F0-07DA3331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65" y="1708216"/>
            <a:ext cx="1479048" cy="14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Laptop - Wikipedia">
            <a:extLst>
              <a:ext uri="{FF2B5EF4-FFF2-40B4-BE49-F238E27FC236}">
                <a16:creationId xmlns:a16="http://schemas.microsoft.com/office/drawing/2014/main" id="{E12FA284-8C16-6F40-9289-AE47F04F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09" y="1647824"/>
            <a:ext cx="2219327" cy="174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SONY Over Ear Kopfhörer MDR ZX 110NA - Lidl.de">
            <a:extLst>
              <a:ext uri="{FF2B5EF4-FFF2-40B4-BE49-F238E27FC236}">
                <a16:creationId xmlns:a16="http://schemas.microsoft.com/office/drawing/2014/main" id="{875B53F3-EFD2-3849-B7F2-D43932EB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37" y="165735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Engineering Holiday Gift Guide - U of T Engineering News">
            <a:extLst>
              <a:ext uri="{FF2B5EF4-FFF2-40B4-BE49-F238E27FC236}">
                <a16:creationId xmlns:a16="http://schemas.microsoft.com/office/drawing/2014/main" id="{D05D3E27-F75A-2A48-8F7A-C404322B9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614" y="1421758"/>
            <a:ext cx="2362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Kulturbeutel Toiletrykit, Hellgrau | MAGAZIN">
            <a:extLst>
              <a:ext uri="{FF2B5EF4-FFF2-40B4-BE49-F238E27FC236}">
                <a16:creationId xmlns:a16="http://schemas.microsoft.com/office/drawing/2014/main" id="{8980CD4A-B434-6244-A86F-069CBD0B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9" y="5103150"/>
            <a:ext cx="1707292" cy="17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Kurgo K9 Rucksack for Dog | Petco">
            <a:extLst>
              <a:ext uri="{FF2B5EF4-FFF2-40B4-BE49-F238E27FC236}">
                <a16:creationId xmlns:a16="http://schemas.microsoft.com/office/drawing/2014/main" id="{A5F9E87F-BA1B-D44E-AAD5-5F9835955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21" y="5122801"/>
            <a:ext cx="1707292" cy="17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ntaktloses Zahlen – Deutsche Bank Privatkunden">
            <a:extLst>
              <a:ext uri="{FF2B5EF4-FFF2-40B4-BE49-F238E27FC236}">
                <a16:creationId xmlns:a16="http://schemas.microsoft.com/office/drawing/2014/main" id="{2A038D28-A773-6346-85AA-879B628E7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68" y="4060964"/>
            <a:ext cx="1830021" cy="11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editkarten Visa Classic und Visa Gold | Deutschland-Kreditkarte">
            <a:extLst>
              <a:ext uri="{FF2B5EF4-FFF2-40B4-BE49-F238E27FC236}">
                <a16:creationId xmlns:a16="http://schemas.microsoft.com/office/drawing/2014/main" id="{4FDB688A-D1D2-BC44-A0F2-FC423AEC1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37" y="3943351"/>
            <a:ext cx="1820116" cy="125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burry Vintage Leder Geldbörse Portemonnaie Geldbeutel 1670-25 |  Bilvary.de online Shop - Taschen, Koffer, Gelbörsen, Gürtel, Schirme, Tücher">
            <a:extLst>
              <a:ext uri="{FF2B5EF4-FFF2-40B4-BE49-F238E27FC236}">
                <a16:creationId xmlns:a16="http://schemas.microsoft.com/office/drawing/2014/main" id="{BAB3B00B-F397-0B43-A9BF-73A0B30D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16" y="3662400"/>
            <a:ext cx="1707292" cy="17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inderreisepass oder elektronischer Reisepass • Reisen mit Kind">
            <a:extLst>
              <a:ext uri="{FF2B5EF4-FFF2-40B4-BE49-F238E27FC236}">
                <a16:creationId xmlns:a16="http://schemas.microsoft.com/office/drawing/2014/main" id="{A0AD82CE-228F-F141-B2F1-3C53F889E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40" y="3715953"/>
            <a:ext cx="2362200" cy="15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e schlimmen “SSSS” auf der Bordkarte – was passiert jetzt mit mir?">
            <a:extLst>
              <a:ext uri="{FF2B5EF4-FFF2-40B4-BE49-F238E27FC236}">
                <a16:creationId xmlns:a16="http://schemas.microsoft.com/office/drawing/2014/main" id="{E82E1F11-3DB1-AC49-994D-06B56864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93" y="5371609"/>
            <a:ext cx="3024188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7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6FB4E1-08D0-6B4E-9C93-4CDF1052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32" y="1013939"/>
            <a:ext cx="7083656" cy="31430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1AB041-3A95-1D44-A9BD-3B96EDBBBC8A}"/>
              </a:ext>
            </a:extLst>
          </p:cNvPr>
          <p:cNvSpPr txBox="1"/>
          <p:nvPr/>
        </p:nvSpPr>
        <p:spPr>
          <a:xfrm>
            <a:off x="852616" y="0"/>
            <a:ext cx="9687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Was </a:t>
            </a:r>
            <a:r>
              <a:rPr lang="en-US" sz="2800" dirty="0" err="1"/>
              <a:t>brauchen</a:t>
            </a:r>
            <a:r>
              <a:rPr lang="en-US" sz="2800" dirty="0"/>
              <a:t> Sie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Ihre</a:t>
            </a:r>
            <a:r>
              <a:rPr lang="en-US" sz="2800" dirty="0"/>
              <a:t> </a:t>
            </a:r>
            <a:r>
              <a:rPr lang="en-US" sz="2800" dirty="0" err="1"/>
              <a:t>Reise</a:t>
            </a:r>
            <a:r>
              <a:rPr lang="en-US" sz="2800" dirty="0"/>
              <a:t>? Was </a:t>
            </a:r>
            <a:r>
              <a:rPr lang="en-US" sz="2800" dirty="0" err="1"/>
              <a:t>brauchen</a:t>
            </a:r>
            <a:r>
              <a:rPr lang="en-US" sz="2800" dirty="0"/>
              <a:t> Sie </a:t>
            </a:r>
            <a:r>
              <a:rPr lang="en-US" sz="2800" dirty="0" err="1"/>
              <a:t>nicht</a:t>
            </a:r>
            <a:r>
              <a:rPr lang="en-US" sz="2800" dirty="0"/>
              <a:t>?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4F2B61-E3F2-A840-891D-000AB858D3D9}"/>
              </a:ext>
            </a:extLst>
          </p:cNvPr>
          <p:cNvSpPr txBox="1"/>
          <p:nvPr/>
        </p:nvSpPr>
        <p:spPr>
          <a:xfrm>
            <a:off x="2224216" y="4023152"/>
            <a:ext cx="79330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Wohin</a:t>
            </a:r>
            <a:r>
              <a:rPr lang="en-US" b="1" dirty="0"/>
              <a:t> </a:t>
            </a:r>
            <a:r>
              <a:rPr lang="en-US" b="1" dirty="0" err="1"/>
              <a:t>möchten</a:t>
            </a:r>
            <a:r>
              <a:rPr lang="en-US" b="1" dirty="0"/>
              <a:t> Sie </a:t>
            </a:r>
            <a:r>
              <a:rPr lang="en-US" b="1" dirty="0" err="1"/>
              <a:t>reisen</a:t>
            </a:r>
            <a:r>
              <a:rPr lang="en-US" b="1" dirty="0"/>
              <a:t>?? Was </a:t>
            </a:r>
            <a:r>
              <a:rPr lang="en-US" b="1" dirty="0" err="1"/>
              <a:t>brauchen</a:t>
            </a:r>
            <a:r>
              <a:rPr lang="en-US" b="1" dirty="0"/>
              <a:t> Sie? </a:t>
            </a:r>
          </a:p>
          <a:p>
            <a:r>
              <a:rPr lang="en-US" b="1" dirty="0"/>
              <a:t>Person 1: </a:t>
            </a:r>
            <a:r>
              <a:rPr lang="en-US" b="1" dirty="0" err="1"/>
              <a:t>Brauchst</a:t>
            </a:r>
            <a:r>
              <a:rPr lang="en-US" b="1" dirty="0"/>
              <a:t> du die </a:t>
            </a:r>
            <a:r>
              <a:rPr lang="en-US" b="1" dirty="0" err="1"/>
              <a:t>Sporttasche</a:t>
            </a:r>
            <a:r>
              <a:rPr lang="en-US" b="1" dirty="0"/>
              <a:t>?</a:t>
            </a:r>
          </a:p>
          <a:p>
            <a:r>
              <a:rPr lang="en-US" b="1" dirty="0"/>
              <a:t>Person 2: Ja, ich </a:t>
            </a:r>
            <a:r>
              <a:rPr lang="en-US" b="1" dirty="0" err="1"/>
              <a:t>brauche</a:t>
            </a:r>
            <a:r>
              <a:rPr lang="en-US" b="1" dirty="0"/>
              <a:t> die </a:t>
            </a:r>
            <a:r>
              <a:rPr lang="en-US" b="1" dirty="0" err="1"/>
              <a:t>Sporttasche</a:t>
            </a:r>
            <a:r>
              <a:rPr lang="en-US" b="1" dirty="0"/>
              <a:t>. </a:t>
            </a:r>
          </a:p>
          <a:p>
            <a:r>
              <a:rPr lang="en-US" b="1" dirty="0"/>
              <a:t>		ODER </a:t>
            </a:r>
          </a:p>
          <a:p>
            <a:r>
              <a:rPr lang="en-US" b="1" dirty="0"/>
              <a:t>	</a:t>
            </a:r>
            <a:r>
              <a:rPr lang="en-US" b="1" dirty="0" err="1"/>
              <a:t>Nein</a:t>
            </a:r>
            <a:r>
              <a:rPr lang="en-US" b="1" dirty="0"/>
              <a:t>, ich </a:t>
            </a:r>
            <a:r>
              <a:rPr lang="en-US" b="1" dirty="0" err="1"/>
              <a:t>brauche</a:t>
            </a:r>
            <a:r>
              <a:rPr lang="en-US" b="1" dirty="0"/>
              <a:t> </a:t>
            </a:r>
            <a:r>
              <a:rPr lang="en-US" b="1" dirty="0" err="1"/>
              <a:t>keine</a:t>
            </a:r>
            <a:r>
              <a:rPr lang="en-US" b="1" dirty="0"/>
              <a:t> </a:t>
            </a:r>
            <a:r>
              <a:rPr lang="en-US" b="1" dirty="0" err="1"/>
              <a:t>Sporttasche</a:t>
            </a:r>
            <a:r>
              <a:rPr lang="en-US" b="1" dirty="0"/>
              <a:t>. Ich </a:t>
            </a:r>
            <a:r>
              <a:rPr lang="en-US" b="1" dirty="0" err="1"/>
              <a:t>brauche</a:t>
            </a:r>
            <a:r>
              <a:rPr lang="en-US" b="1" dirty="0"/>
              <a:t> die </a:t>
            </a:r>
            <a:r>
              <a:rPr lang="en-US" b="1" dirty="0" err="1"/>
              <a:t>Handtasche</a:t>
            </a:r>
            <a:endParaRPr lang="en-US" b="1" dirty="0"/>
          </a:p>
          <a:p>
            <a:r>
              <a:rPr lang="en-US" b="1" dirty="0"/>
              <a:t>	</a:t>
            </a:r>
            <a:r>
              <a:rPr lang="en-US" b="1" dirty="0" err="1"/>
              <a:t>Brauchst</a:t>
            </a:r>
            <a:r>
              <a:rPr lang="en-US" b="1" dirty="0"/>
              <a:t> du die </a:t>
            </a:r>
            <a:r>
              <a:rPr lang="en-US" b="1" dirty="0" err="1"/>
              <a:t>Sporttasche</a:t>
            </a:r>
            <a:r>
              <a:rPr lang="en-US" b="1" dirty="0"/>
              <a:t>? 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975B7-A8C1-5248-AF34-435396FEC80D}"/>
              </a:ext>
            </a:extLst>
          </p:cNvPr>
          <p:cNvSpPr txBox="1"/>
          <p:nvPr/>
        </p:nvSpPr>
        <p:spPr>
          <a:xfrm>
            <a:off x="1952368" y="461831"/>
            <a:ext cx="297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Im</a:t>
            </a:r>
            <a:r>
              <a:rPr lang="en-US" sz="3600" dirty="0"/>
              <a:t> </a:t>
            </a:r>
            <a:r>
              <a:rPr lang="en-US" sz="3600" dirty="0" err="1"/>
              <a:t>Gepäck</a:t>
            </a:r>
            <a:r>
              <a:rPr lang="en-US" sz="36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1CB8FE-CE5E-814E-B5FA-3D96E5B4D269}"/>
              </a:ext>
            </a:extLst>
          </p:cNvPr>
          <p:cNvSpPr txBox="1"/>
          <p:nvPr/>
        </p:nvSpPr>
        <p:spPr>
          <a:xfrm>
            <a:off x="6763265" y="417035"/>
            <a:ext cx="3571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Die </a:t>
            </a:r>
            <a:r>
              <a:rPr lang="en-US" sz="3600" dirty="0" err="1"/>
              <a:t>Alternativen</a:t>
            </a:r>
            <a:r>
              <a:rPr lang="en-US" sz="36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2359AF-3725-984E-9327-FE4033580D9B}"/>
              </a:ext>
            </a:extLst>
          </p:cNvPr>
          <p:cNvSpPr/>
          <p:nvPr/>
        </p:nvSpPr>
        <p:spPr>
          <a:xfrm>
            <a:off x="255373" y="6054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Mündlich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Partnerin</a:t>
            </a:r>
            <a:r>
              <a:rPr lang="en-US" dirty="0"/>
              <a:t>: </a:t>
            </a:r>
            <a:r>
              <a:rPr lang="en-US" dirty="0" err="1"/>
              <a:t>ungerade</a:t>
            </a:r>
            <a:r>
              <a:rPr lang="en-US" dirty="0"/>
              <a:t> </a:t>
            </a:r>
            <a:r>
              <a:rPr lang="en-US" dirty="0" err="1"/>
              <a:t>Zahlen</a:t>
            </a:r>
            <a:r>
              <a:rPr lang="en-US" dirty="0"/>
              <a:t> </a:t>
            </a:r>
          </a:p>
          <a:p>
            <a:r>
              <a:rPr lang="en-US" dirty="0" err="1"/>
              <a:t>Schriftlich</a:t>
            </a:r>
            <a:r>
              <a:rPr lang="en-US" dirty="0"/>
              <a:t> in Google Doc </a:t>
            </a:r>
            <a:r>
              <a:rPr lang="en-US" dirty="0" err="1"/>
              <a:t>über</a:t>
            </a:r>
            <a:r>
              <a:rPr lang="en-US" dirty="0"/>
              <a:t> die </a:t>
            </a:r>
            <a:r>
              <a:rPr lang="en-US" dirty="0" err="1"/>
              <a:t>Partnerin</a:t>
            </a:r>
            <a:r>
              <a:rPr lang="en-US" dirty="0"/>
              <a:t>: </a:t>
            </a:r>
            <a:r>
              <a:rPr lang="en-US" dirty="0" err="1"/>
              <a:t>gerade</a:t>
            </a:r>
            <a:r>
              <a:rPr lang="en-US" dirty="0"/>
              <a:t> </a:t>
            </a:r>
            <a:r>
              <a:rPr lang="en-US" dirty="0" err="1"/>
              <a:t>Zahlen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19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FE4C7D-378B-3E4F-A0AE-86C2FC8AE5E2}"/>
              </a:ext>
            </a:extLst>
          </p:cNvPr>
          <p:cNvSpPr/>
          <p:nvPr/>
        </p:nvSpPr>
        <p:spPr>
          <a:xfrm>
            <a:off x="540152" y="2021915"/>
            <a:ext cx="11111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Bryn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Mawr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ich________X_______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71550" lvl="1" indent="-514350"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trägst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Bryn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Mawr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Zu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ich _______X___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Was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kannst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In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Heimatstadt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trägt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man_______X________oft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Klassenzimmer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brauche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ich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__________X_________.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Studentenwohnheim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möchte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ich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_______X_______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Unterwegs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/In den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Ferien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ich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manchmal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______X_________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Sommer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ich _______X_____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Winter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trägt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*e Freund*in ________X_______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691EC-51BC-A64E-BDA7-545727AE996C}"/>
              </a:ext>
            </a:extLst>
          </p:cNvPr>
          <p:cNvSpPr txBox="1"/>
          <p:nvPr/>
        </p:nvSpPr>
        <p:spPr>
          <a:xfrm>
            <a:off x="540152" y="113701"/>
            <a:ext cx="11111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Warm Up: </a:t>
            </a:r>
            <a:r>
              <a:rPr lang="en-US" sz="2800" b="1" dirty="0" err="1"/>
              <a:t>Wortstellung</a:t>
            </a:r>
            <a:r>
              <a:rPr lang="en-US" sz="2800" b="1" dirty="0"/>
              <a:t> und KASUS: Was </a:t>
            </a:r>
            <a:r>
              <a:rPr lang="en-US" sz="2800" b="1" dirty="0" err="1"/>
              <a:t>trage</a:t>
            </a:r>
            <a:r>
              <a:rPr lang="en-US" sz="2800" b="1" dirty="0"/>
              <a:t> ich? Was </a:t>
            </a:r>
            <a:r>
              <a:rPr lang="en-US" sz="2800" b="1" dirty="0" err="1"/>
              <a:t>brauche</a:t>
            </a:r>
            <a:r>
              <a:rPr lang="en-US" sz="2800" b="1" dirty="0"/>
              <a:t> ich? Was </a:t>
            </a:r>
            <a:r>
              <a:rPr lang="en-US" sz="2800" b="1" dirty="0" err="1"/>
              <a:t>bringe</a:t>
            </a:r>
            <a:r>
              <a:rPr lang="en-US" sz="2800" b="1" dirty="0"/>
              <a:t> ich </a:t>
            </a:r>
            <a:r>
              <a:rPr lang="en-US" sz="2800" b="1" dirty="0" err="1"/>
              <a:t>mit</a:t>
            </a:r>
            <a:r>
              <a:rPr lang="en-US" sz="2800" b="1" dirty="0"/>
              <a:t>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80D9B-C3A8-8042-B418-908E948367A4}"/>
              </a:ext>
            </a:extLst>
          </p:cNvPr>
          <p:cNvSpPr txBox="1"/>
          <p:nvPr/>
        </p:nvSpPr>
        <p:spPr>
          <a:xfrm>
            <a:off x="902826" y="1067808"/>
            <a:ext cx="9757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Oft				</a:t>
            </a:r>
            <a:r>
              <a:rPr lang="en-US" b="1" dirty="0" err="1"/>
              <a:t>immer</a:t>
            </a:r>
            <a:r>
              <a:rPr lang="en-US" b="1" dirty="0"/>
              <a:t> 			 </a:t>
            </a:r>
          </a:p>
          <a:p>
            <a:r>
              <a:rPr lang="en-US" b="1" dirty="0" err="1"/>
              <a:t>Nie</a:t>
            </a:r>
            <a:r>
              <a:rPr lang="en-US" b="1" dirty="0"/>
              <a:t> (never) 			</a:t>
            </a:r>
            <a:r>
              <a:rPr lang="en-US" b="1" dirty="0" err="1"/>
              <a:t>manchmal</a:t>
            </a:r>
            <a:r>
              <a:rPr lang="en-US" b="1" dirty="0"/>
              <a:t> (sometimes)</a:t>
            </a:r>
          </a:p>
          <a:p>
            <a:r>
              <a:rPr lang="en-US" b="1" dirty="0" err="1"/>
              <a:t>Nicht</a:t>
            </a:r>
            <a:r>
              <a:rPr lang="en-US" b="1" dirty="0"/>
              <a:t> 				</a:t>
            </a:r>
            <a:r>
              <a:rPr lang="en-US" b="1" dirty="0" err="1"/>
              <a:t>gern</a:t>
            </a:r>
            <a:r>
              <a:rPr lang="en-US" b="1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6430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EAA13-BB3C-FE47-95E8-A82C51B56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8" y="984812"/>
            <a:ext cx="8677395" cy="2313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D37AE5-F1A9-0442-BD3C-442DA46E5FBE}"/>
              </a:ext>
            </a:extLst>
          </p:cNvPr>
          <p:cNvSpPr txBox="1"/>
          <p:nvPr/>
        </p:nvSpPr>
        <p:spPr>
          <a:xfrm>
            <a:off x="1238490" y="3727048"/>
            <a:ext cx="95491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 </a:t>
            </a:r>
            <a:r>
              <a:rPr lang="en-US" dirty="0" err="1"/>
              <a:t>kann</a:t>
            </a:r>
            <a:r>
              <a:rPr lang="en-US" dirty="0"/>
              <a:t> man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n-US" dirty="0"/>
              <a:t>??? </a:t>
            </a:r>
            <a:r>
              <a:rPr lang="en-US" dirty="0" err="1"/>
              <a:t>Denken</a:t>
            </a:r>
            <a:r>
              <a:rPr lang="en-US" dirty="0"/>
              <a:t> Sie an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Heimatstadt</a:t>
            </a:r>
            <a:r>
              <a:rPr lang="en-US" dirty="0"/>
              <a:t>!!  In GOOGLE DOC </a:t>
            </a:r>
            <a:r>
              <a:rPr lang="en-US" dirty="0" err="1"/>
              <a:t>scheiben</a:t>
            </a:r>
            <a:r>
              <a:rPr lang="en-US" dirty="0"/>
              <a:t>!  </a:t>
            </a:r>
          </a:p>
          <a:p>
            <a:endParaRPr lang="en-US" dirty="0"/>
          </a:p>
          <a:p>
            <a:r>
              <a:rPr lang="en-US" sz="2000" dirty="0" err="1"/>
              <a:t>Im</a:t>
            </a:r>
            <a:r>
              <a:rPr lang="en-US" sz="2000" dirty="0"/>
              <a:t> Hotel </a:t>
            </a:r>
            <a:r>
              <a:rPr lang="en-US" sz="2000" dirty="0" err="1"/>
              <a:t>bleiben</a:t>
            </a:r>
            <a:r>
              <a:rPr lang="en-US" sz="2000" dirty="0"/>
              <a:t>? </a:t>
            </a:r>
          </a:p>
          <a:p>
            <a:r>
              <a:rPr lang="en-US" sz="2000" dirty="0"/>
              <a:t>Ins Museum </a:t>
            </a:r>
            <a:r>
              <a:rPr lang="en-US" sz="2000" dirty="0" err="1"/>
              <a:t>gehen</a:t>
            </a:r>
            <a:r>
              <a:rPr lang="en-US" sz="2000" dirty="0"/>
              <a:t>? </a:t>
            </a:r>
          </a:p>
          <a:p>
            <a:r>
              <a:rPr lang="en-US" sz="2000" dirty="0" err="1"/>
              <a:t>Im</a:t>
            </a:r>
            <a:r>
              <a:rPr lang="en-US" sz="2000" dirty="0"/>
              <a:t> Wald </a:t>
            </a:r>
            <a:r>
              <a:rPr lang="en-US" sz="2000" dirty="0" err="1"/>
              <a:t>wandern</a:t>
            </a:r>
            <a:r>
              <a:rPr lang="en-US" sz="2000" dirty="0"/>
              <a:t>? </a:t>
            </a:r>
          </a:p>
          <a:p>
            <a:r>
              <a:rPr lang="en-US" sz="2000" dirty="0"/>
              <a:t>Ins Theater </a:t>
            </a:r>
            <a:r>
              <a:rPr lang="en-US" sz="2000" dirty="0" err="1"/>
              <a:t>gehen</a:t>
            </a:r>
            <a:r>
              <a:rPr lang="en-US" sz="2000" dirty="0"/>
              <a:t>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0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6287-74F0-B24D-9749-358049A8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55" y="108906"/>
            <a:ext cx="12032245" cy="549275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Was </a:t>
            </a:r>
            <a:r>
              <a:rPr lang="en-US" sz="2800" b="1" dirty="0" err="1"/>
              <a:t>bringen</a:t>
            </a:r>
            <a:r>
              <a:rPr lang="en-US" sz="2800" b="1" dirty="0"/>
              <a:t> die </a:t>
            </a:r>
            <a:r>
              <a:rPr lang="en-US" sz="2800" b="1" dirty="0" err="1"/>
              <a:t>Personen</a:t>
            </a:r>
            <a:r>
              <a:rPr lang="en-US" sz="2800" b="1" dirty="0"/>
              <a:t> </a:t>
            </a:r>
            <a:r>
              <a:rPr lang="en-US" sz="2800" b="1" dirty="0" err="1"/>
              <a:t>mit</a:t>
            </a:r>
            <a:r>
              <a:rPr lang="en-US" sz="2800" b="1" dirty="0"/>
              <a:t>? Was </a:t>
            </a:r>
            <a:r>
              <a:rPr lang="en-US" sz="2800" b="1" dirty="0" err="1"/>
              <a:t>nicht</a:t>
            </a:r>
            <a:r>
              <a:rPr lang="en-US" sz="2800" b="1" dirty="0"/>
              <a:t>? Was </a:t>
            </a:r>
            <a:r>
              <a:rPr lang="en-US" sz="2800" b="1" dirty="0" err="1"/>
              <a:t>machen</a:t>
            </a:r>
            <a:r>
              <a:rPr lang="en-US" sz="2800" b="1" dirty="0"/>
              <a:t> </a:t>
            </a:r>
            <a:r>
              <a:rPr lang="en-US" sz="2800" b="1" dirty="0" err="1"/>
              <a:t>diese</a:t>
            </a:r>
            <a:r>
              <a:rPr lang="en-US" sz="2800" b="1" dirty="0"/>
              <a:t> </a:t>
            </a:r>
            <a:r>
              <a:rPr lang="en-US" sz="2800" b="1" dirty="0" err="1"/>
              <a:t>Personen</a:t>
            </a:r>
            <a:r>
              <a:rPr lang="en-US" sz="2800" b="1" dirty="0"/>
              <a:t> </a:t>
            </a:r>
            <a:r>
              <a:rPr lang="en-US" sz="2800" b="1" dirty="0" err="1"/>
              <a:t>wohl</a:t>
            </a:r>
            <a:r>
              <a:rPr lang="en-US" sz="2800" b="1" dirty="0"/>
              <a:t> in den </a:t>
            </a:r>
            <a:r>
              <a:rPr lang="en-US" sz="2800" b="1" dirty="0" err="1"/>
              <a:t>Ferien</a:t>
            </a:r>
            <a:r>
              <a:rPr lang="en-US" sz="2800" b="1" dirty="0"/>
              <a:t>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47021-FDBB-1141-845C-3E4CB885C32B}"/>
              </a:ext>
            </a:extLst>
          </p:cNvPr>
          <p:cNvSpPr txBox="1"/>
          <p:nvPr/>
        </p:nvSpPr>
        <p:spPr>
          <a:xfrm>
            <a:off x="456959" y="893364"/>
            <a:ext cx="34212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GRUPPE 1: </a:t>
            </a:r>
            <a:r>
              <a:rPr lang="en-US" dirty="0" err="1"/>
              <a:t>wir</a:t>
            </a:r>
            <a:r>
              <a:rPr lang="en-US" dirty="0"/>
              <a:t> </a:t>
            </a:r>
          </a:p>
          <a:p>
            <a:r>
              <a:rPr lang="en-US" dirty="0" err="1"/>
              <a:t>unser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(</a:t>
            </a:r>
            <a:r>
              <a:rPr lang="en-US" b="1" dirty="0" err="1"/>
              <a:t>im</a:t>
            </a:r>
            <a:r>
              <a:rPr lang="en-US" b="1" dirty="0"/>
              <a:t> </a:t>
            </a:r>
            <a:r>
              <a:rPr lang="en-US" b="1" dirty="0" err="1"/>
              <a:t>Gepäck</a:t>
            </a:r>
            <a:r>
              <a:rPr lang="en-US" b="1" dirty="0"/>
              <a:t>)</a:t>
            </a:r>
          </a:p>
          <a:p>
            <a:endParaRPr lang="en-US" dirty="0"/>
          </a:p>
          <a:p>
            <a:r>
              <a:rPr lang="en-US" b="1" dirty="0"/>
              <a:t>das </a:t>
            </a:r>
            <a:r>
              <a:rPr lang="en-US" b="1" dirty="0" err="1"/>
              <a:t>Kleid</a:t>
            </a:r>
            <a:endParaRPr lang="en-US" b="1" dirty="0"/>
          </a:p>
          <a:p>
            <a:r>
              <a:rPr lang="en-US" b="1" dirty="0"/>
              <a:t>der </a:t>
            </a:r>
            <a:r>
              <a:rPr lang="en-US" b="1" dirty="0" err="1"/>
              <a:t>Anzug</a:t>
            </a:r>
            <a:r>
              <a:rPr lang="en-US" b="1" dirty="0"/>
              <a:t>/</a:t>
            </a:r>
            <a:r>
              <a:rPr lang="en-US" b="1" dirty="0" err="1"/>
              <a:t>Sakko</a:t>
            </a:r>
            <a:endParaRPr lang="en-US" b="1" dirty="0"/>
          </a:p>
          <a:p>
            <a:r>
              <a:rPr lang="en-US" b="1" dirty="0"/>
              <a:t>die </a:t>
            </a:r>
            <a:r>
              <a:rPr lang="en-US" b="1" dirty="0" err="1"/>
              <a:t>Schuhe</a:t>
            </a:r>
            <a:r>
              <a:rPr lang="en-US" b="1" dirty="0"/>
              <a:t> </a:t>
            </a:r>
          </a:p>
          <a:p>
            <a:r>
              <a:rPr lang="en-US" b="1" dirty="0"/>
              <a:t>der </a:t>
            </a:r>
            <a:r>
              <a:rPr lang="en-US" b="1" dirty="0" err="1"/>
              <a:t>Kamm</a:t>
            </a:r>
            <a:r>
              <a:rPr lang="en-US" b="1" dirty="0"/>
              <a:t> </a:t>
            </a:r>
          </a:p>
          <a:p>
            <a:r>
              <a:rPr lang="en-US" b="1" dirty="0"/>
              <a:t>der Spiegel </a:t>
            </a:r>
          </a:p>
          <a:p>
            <a:r>
              <a:rPr lang="en-US" b="1" dirty="0"/>
              <a:t>der </a:t>
            </a:r>
            <a:r>
              <a:rPr lang="en-US" b="1" dirty="0" err="1"/>
              <a:t>Nagellack</a:t>
            </a:r>
            <a:endParaRPr lang="en-US" b="1" dirty="0"/>
          </a:p>
          <a:p>
            <a:r>
              <a:rPr lang="en-US" b="1" dirty="0"/>
              <a:t>die </a:t>
            </a:r>
            <a:r>
              <a:rPr lang="en-US" b="1" dirty="0" err="1"/>
              <a:t>Kreditkarte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EE0C2-48A1-4B41-ACF7-FDEA11B50DC7}"/>
              </a:ext>
            </a:extLst>
          </p:cNvPr>
          <p:cNvSpPr txBox="1"/>
          <p:nvPr/>
        </p:nvSpPr>
        <p:spPr>
          <a:xfrm>
            <a:off x="2454679" y="904939"/>
            <a:ext cx="20436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Gruppe 2: er</a:t>
            </a:r>
          </a:p>
          <a:p>
            <a:r>
              <a:rPr lang="en-US" dirty="0"/>
              <a:t>sein</a:t>
            </a:r>
          </a:p>
          <a:p>
            <a:endParaRPr lang="en-US" dirty="0"/>
          </a:p>
          <a:p>
            <a:r>
              <a:rPr lang="en-US" b="1" dirty="0"/>
              <a:t>(</a:t>
            </a:r>
            <a:r>
              <a:rPr lang="en-US" b="1" dirty="0" err="1"/>
              <a:t>im</a:t>
            </a:r>
            <a:r>
              <a:rPr lang="en-US" b="1" dirty="0"/>
              <a:t> </a:t>
            </a:r>
            <a:r>
              <a:rPr lang="en-US" b="1" dirty="0" err="1"/>
              <a:t>Rücksack</a:t>
            </a:r>
            <a:r>
              <a:rPr lang="en-US" b="1" dirty="0"/>
              <a:t>)</a:t>
            </a:r>
          </a:p>
          <a:p>
            <a:endParaRPr lang="en-US" dirty="0"/>
          </a:p>
          <a:p>
            <a:r>
              <a:rPr lang="en-US" b="1" dirty="0"/>
              <a:t>das </a:t>
            </a:r>
            <a:r>
              <a:rPr lang="en-US" b="1" dirty="0" err="1"/>
              <a:t>Geschenk</a:t>
            </a:r>
            <a:endParaRPr lang="en-US" b="1" dirty="0"/>
          </a:p>
          <a:p>
            <a:r>
              <a:rPr lang="en-US" b="1" dirty="0"/>
              <a:t>die </a:t>
            </a:r>
            <a:r>
              <a:rPr lang="en-US" b="1" dirty="0" err="1"/>
              <a:t>Familienfotos</a:t>
            </a:r>
            <a:endParaRPr lang="en-US" b="1" dirty="0"/>
          </a:p>
          <a:p>
            <a:r>
              <a:rPr lang="en-US" b="1" dirty="0"/>
              <a:t>das </a:t>
            </a:r>
            <a:r>
              <a:rPr lang="en-US" b="1" dirty="0" err="1"/>
              <a:t>Hemd</a:t>
            </a:r>
            <a:endParaRPr lang="en-US" b="1" dirty="0"/>
          </a:p>
          <a:p>
            <a:r>
              <a:rPr lang="en-US" b="1" dirty="0"/>
              <a:t>die </a:t>
            </a:r>
            <a:r>
              <a:rPr lang="en-US" b="1" dirty="0" err="1"/>
              <a:t>Bankkarte</a:t>
            </a:r>
            <a:r>
              <a:rPr lang="en-US" b="1" dirty="0"/>
              <a:t> </a:t>
            </a:r>
          </a:p>
          <a:p>
            <a:r>
              <a:rPr lang="en-US" b="1" dirty="0"/>
              <a:t>die </a:t>
            </a:r>
            <a:r>
              <a:rPr lang="en-US" b="1" dirty="0" err="1"/>
              <a:t>Bordkarte</a:t>
            </a:r>
            <a:endParaRPr lang="en-US" b="1" dirty="0"/>
          </a:p>
          <a:p>
            <a:r>
              <a:rPr lang="en-US" b="1" dirty="0"/>
              <a:t>die </a:t>
            </a:r>
            <a:r>
              <a:rPr lang="en-US" b="1" dirty="0" err="1"/>
              <a:t>Kopfhörer</a:t>
            </a:r>
            <a:endParaRPr lang="en-US" b="1" dirty="0"/>
          </a:p>
          <a:p>
            <a:r>
              <a:rPr lang="en-US" b="1" dirty="0"/>
              <a:t>der Pullover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8C285-43AD-D044-B7E0-C529BF73616B}"/>
              </a:ext>
            </a:extLst>
          </p:cNvPr>
          <p:cNvSpPr txBox="1"/>
          <p:nvPr/>
        </p:nvSpPr>
        <p:spPr>
          <a:xfrm>
            <a:off x="4350635" y="938606"/>
            <a:ext cx="31946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Gruppe 3: </a:t>
            </a:r>
            <a:r>
              <a:rPr lang="en-US" dirty="0" err="1"/>
              <a:t>sie</a:t>
            </a:r>
            <a:r>
              <a:rPr lang="en-US" dirty="0"/>
              <a:t> (sing.)</a:t>
            </a:r>
          </a:p>
          <a:p>
            <a:r>
              <a:rPr lang="en-US" dirty="0" err="1"/>
              <a:t>ihr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(</a:t>
            </a:r>
            <a:r>
              <a:rPr lang="en-US" b="1" dirty="0" err="1"/>
              <a:t>im</a:t>
            </a:r>
            <a:r>
              <a:rPr lang="en-US" b="1" dirty="0"/>
              <a:t> </a:t>
            </a:r>
            <a:r>
              <a:rPr lang="en-US" b="1" dirty="0" err="1"/>
              <a:t>Koffer</a:t>
            </a:r>
            <a:r>
              <a:rPr lang="en-US" b="1" dirty="0"/>
              <a:t>)</a:t>
            </a:r>
          </a:p>
          <a:p>
            <a:endParaRPr lang="en-US" sz="2000" dirty="0"/>
          </a:p>
          <a:p>
            <a:r>
              <a:rPr lang="en-US" sz="2000" b="1" dirty="0"/>
              <a:t>das </a:t>
            </a:r>
            <a:r>
              <a:rPr lang="en-US" sz="2000" b="1" dirty="0" err="1"/>
              <a:t>Hemd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die Hosen </a:t>
            </a:r>
          </a:p>
          <a:p>
            <a:r>
              <a:rPr lang="en-US" sz="2000" b="1" dirty="0"/>
              <a:t>die </a:t>
            </a:r>
            <a:r>
              <a:rPr lang="en-US" sz="2000" b="1" dirty="0" err="1"/>
              <a:t>Socken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die </a:t>
            </a:r>
            <a:r>
              <a:rPr lang="en-US" sz="2000" b="1" dirty="0" err="1"/>
              <a:t>Turnschuhe</a:t>
            </a:r>
            <a:endParaRPr lang="en-US" sz="2000" b="1" dirty="0"/>
          </a:p>
          <a:p>
            <a:r>
              <a:rPr lang="en-US" sz="2000" b="1" dirty="0"/>
              <a:t>der Laptop </a:t>
            </a:r>
          </a:p>
          <a:p>
            <a:r>
              <a:rPr lang="en-US" sz="2000" b="1" dirty="0"/>
              <a:t>der Mantel</a:t>
            </a:r>
          </a:p>
          <a:p>
            <a:r>
              <a:rPr lang="en-US" sz="2000" b="1" dirty="0"/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06B2F-912F-8347-BAF7-591ED04147A3}"/>
              </a:ext>
            </a:extLst>
          </p:cNvPr>
          <p:cNvSpPr txBox="1"/>
          <p:nvPr/>
        </p:nvSpPr>
        <p:spPr>
          <a:xfrm>
            <a:off x="6880186" y="927031"/>
            <a:ext cx="27200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Gruppe 4: Sie (</a:t>
            </a:r>
            <a:r>
              <a:rPr lang="en-US" dirty="0" err="1"/>
              <a:t>formell</a:t>
            </a:r>
            <a:r>
              <a:rPr lang="en-US" dirty="0"/>
              <a:t>)</a:t>
            </a:r>
          </a:p>
          <a:p>
            <a:r>
              <a:rPr lang="en-US" dirty="0" err="1"/>
              <a:t>Ihr</a:t>
            </a:r>
            <a:endParaRPr lang="en-US" dirty="0"/>
          </a:p>
          <a:p>
            <a:endParaRPr lang="en-US" dirty="0"/>
          </a:p>
          <a:p>
            <a:r>
              <a:rPr lang="en-US" sz="2000" b="1" dirty="0"/>
              <a:t>(</a:t>
            </a:r>
            <a:r>
              <a:rPr lang="en-US" sz="2000" b="1" dirty="0" err="1"/>
              <a:t>im</a:t>
            </a:r>
            <a:r>
              <a:rPr lang="en-US" sz="2000" b="1" dirty="0"/>
              <a:t> </a:t>
            </a:r>
            <a:r>
              <a:rPr lang="en-US" sz="2000" b="1" dirty="0" err="1"/>
              <a:t>Gepäck</a:t>
            </a:r>
            <a:r>
              <a:rPr lang="en-US" sz="2000" b="1" dirty="0"/>
              <a:t>)</a:t>
            </a:r>
          </a:p>
          <a:p>
            <a:endParaRPr lang="en-US" sz="2000" b="1" dirty="0"/>
          </a:p>
          <a:p>
            <a:r>
              <a:rPr lang="en-US" sz="2000" b="1" dirty="0"/>
              <a:t>das Tablet </a:t>
            </a:r>
          </a:p>
          <a:p>
            <a:r>
              <a:rPr lang="en-US" sz="2000" b="1" dirty="0"/>
              <a:t>der </a:t>
            </a:r>
            <a:r>
              <a:rPr lang="en-US" sz="2000" b="1" dirty="0" err="1"/>
              <a:t>Führerschein</a:t>
            </a:r>
            <a:endParaRPr lang="en-US" sz="2000" b="1" dirty="0"/>
          </a:p>
          <a:p>
            <a:r>
              <a:rPr lang="en-US" sz="2000" b="1" dirty="0"/>
              <a:t>das T-Shirt </a:t>
            </a:r>
          </a:p>
          <a:p>
            <a:r>
              <a:rPr lang="en-US" sz="2000" b="1" dirty="0"/>
              <a:t>das Deo </a:t>
            </a:r>
          </a:p>
          <a:p>
            <a:r>
              <a:rPr lang="en-US" sz="2000" b="1" dirty="0"/>
              <a:t>die </a:t>
            </a:r>
            <a:r>
              <a:rPr lang="en-US" sz="2000" b="1" dirty="0" err="1"/>
              <a:t>Sandalen</a:t>
            </a:r>
            <a:endParaRPr lang="en-US" sz="2000" b="1" dirty="0"/>
          </a:p>
          <a:p>
            <a:r>
              <a:rPr lang="en-US" sz="2000" b="1" dirty="0"/>
              <a:t>der </a:t>
            </a:r>
            <a:r>
              <a:rPr lang="en-US" sz="2000" b="1" dirty="0" err="1"/>
              <a:t>Badeanzug</a:t>
            </a:r>
            <a:endParaRPr lang="en-US" sz="2000" b="1" dirty="0"/>
          </a:p>
          <a:p>
            <a:r>
              <a:rPr lang="en-US" sz="2000" b="1" dirty="0"/>
              <a:t>die Shorts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838B9-788F-2C4D-AA17-28764CC9E7FC}"/>
              </a:ext>
            </a:extLst>
          </p:cNvPr>
          <p:cNvSpPr txBox="1"/>
          <p:nvPr/>
        </p:nvSpPr>
        <p:spPr>
          <a:xfrm>
            <a:off x="9600236" y="914400"/>
            <a:ext cx="252955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Gruppe 5: </a:t>
            </a:r>
            <a:r>
              <a:rPr lang="en-US" dirty="0" err="1"/>
              <a:t>xier</a:t>
            </a:r>
            <a:endParaRPr lang="en-US" dirty="0"/>
          </a:p>
          <a:p>
            <a:r>
              <a:rPr lang="en-US" dirty="0" err="1"/>
              <a:t>xies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(</a:t>
            </a:r>
            <a:r>
              <a:rPr lang="en-US" b="1" dirty="0" err="1"/>
              <a:t>im</a:t>
            </a:r>
            <a:r>
              <a:rPr lang="en-US" b="1" dirty="0"/>
              <a:t> </a:t>
            </a:r>
            <a:r>
              <a:rPr lang="en-US" b="1" dirty="0" err="1"/>
              <a:t>Rücksack</a:t>
            </a:r>
            <a:r>
              <a:rPr lang="en-US" b="1" dirty="0"/>
              <a:t>)</a:t>
            </a:r>
          </a:p>
          <a:p>
            <a:endParaRPr lang="en-US" dirty="0"/>
          </a:p>
          <a:p>
            <a:r>
              <a:rPr lang="en-US" sz="2000" b="1" dirty="0"/>
              <a:t>die </a:t>
            </a:r>
            <a:r>
              <a:rPr lang="en-US" sz="2000" b="1" dirty="0" err="1"/>
              <a:t>Kamera</a:t>
            </a:r>
            <a:endParaRPr lang="en-US" sz="2000" b="1" dirty="0"/>
          </a:p>
          <a:p>
            <a:r>
              <a:rPr lang="en-US" sz="2000" b="1" dirty="0"/>
              <a:t>die </a:t>
            </a:r>
            <a:r>
              <a:rPr lang="en-US" sz="2000" b="1" dirty="0" err="1"/>
              <a:t>Wanderstiefel</a:t>
            </a:r>
            <a:endParaRPr lang="en-US" sz="2000" b="1" dirty="0"/>
          </a:p>
          <a:p>
            <a:r>
              <a:rPr lang="en-US" sz="2000" b="1" dirty="0"/>
              <a:t>die </a:t>
            </a:r>
            <a:r>
              <a:rPr lang="en-US" sz="2000" b="1" dirty="0" err="1"/>
              <a:t>Jacke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der </a:t>
            </a:r>
            <a:r>
              <a:rPr lang="en-US" sz="2000" b="1" dirty="0" err="1"/>
              <a:t>Reisepass</a:t>
            </a:r>
            <a:endParaRPr lang="en-US" sz="2000" b="1" dirty="0"/>
          </a:p>
          <a:p>
            <a:r>
              <a:rPr lang="en-US" sz="2000" b="1" dirty="0"/>
              <a:t>der Laptop</a:t>
            </a:r>
          </a:p>
          <a:p>
            <a:r>
              <a:rPr lang="en-US" sz="2000" b="1" dirty="0"/>
              <a:t>die Jeans</a:t>
            </a:r>
          </a:p>
          <a:p>
            <a:r>
              <a:rPr lang="en-US" sz="2000" b="1" dirty="0"/>
              <a:t>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F4586-ECF2-8545-886D-459813BB73B9}"/>
              </a:ext>
            </a:extLst>
          </p:cNvPr>
          <p:cNvSpPr txBox="1"/>
          <p:nvPr/>
        </p:nvSpPr>
        <p:spPr>
          <a:xfrm>
            <a:off x="397398" y="4214849"/>
            <a:ext cx="9828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1. </a:t>
            </a:r>
            <a:r>
              <a:rPr lang="en-US" b="1" dirty="0" err="1"/>
              <a:t>Im</a:t>
            </a:r>
            <a:r>
              <a:rPr lang="en-US" b="1" dirty="0"/>
              <a:t> </a:t>
            </a:r>
            <a:r>
              <a:rPr lang="en-US" b="1" dirty="0" err="1"/>
              <a:t>Gepäck</a:t>
            </a:r>
            <a:r>
              <a:rPr lang="en-US" b="1" dirty="0"/>
              <a:t>  </a:t>
            </a:r>
            <a:r>
              <a:rPr lang="en-US" b="1" dirty="0" err="1">
                <a:highlight>
                  <a:srgbClr val="FFFF00"/>
                </a:highlight>
              </a:rPr>
              <a:t>bringe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/>
              <a:t> ich </a:t>
            </a:r>
            <a:r>
              <a:rPr lang="en-US" b="1" dirty="0" err="1"/>
              <a:t>meine</a:t>
            </a:r>
            <a:r>
              <a:rPr lang="en-US" b="1" dirty="0"/>
              <a:t> </a:t>
            </a:r>
            <a:r>
              <a:rPr lang="en-US" b="1" dirty="0" err="1"/>
              <a:t>Jacke</a:t>
            </a:r>
            <a:r>
              <a:rPr lang="en-US" b="1" dirty="0"/>
              <a:t>, </a:t>
            </a:r>
            <a:r>
              <a:rPr lang="en-US" b="1" dirty="0" err="1"/>
              <a:t>meine</a:t>
            </a:r>
            <a:r>
              <a:rPr lang="en-US" b="1" dirty="0"/>
              <a:t> </a:t>
            </a:r>
            <a:r>
              <a:rPr lang="en-US" b="1" dirty="0" err="1"/>
              <a:t>Turnschuhe</a:t>
            </a:r>
            <a:r>
              <a:rPr lang="en-US" b="1" dirty="0"/>
              <a:t>, </a:t>
            </a:r>
            <a:r>
              <a:rPr lang="en-US" b="1" dirty="0" err="1"/>
              <a:t>meine</a:t>
            </a:r>
            <a:r>
              <a:rPr lang="en-US" b="1" dirty="0"/>
              <a:t> </a:t>
            </a:r>
            <a:r>
              <a:rPr lang="en-US" b="1" dirty="0" err="1"/>
              <a:t>Kamera</a:t>
            </a:r>
            <a:r>
              <a:rPr lang="en-US" b="1" dirty="0"/>
              <a:t>, </a:t>
            </a:r>
            <a:r>
              <a:rPr lang="en-US" b="1" dirty="0" err="1"/>
              <a:t>meine</a:t>
            </a:r>
            <a:r>
              <a:rPr lang="en-US" b="1" dirty="0"/>
              <a:t> </a:t>
            </a:r>
            <a:r>
              <a:rPr lang="en-US" b="1" dirty="0" err="1"/>
              <a:t>Kopfhörer</a:t>
            </a:r>
            <a:r>
              <a:rPr lang="en-US" b="1" dirty="0"/>
              <a:t>, und </a:t>
            </a:r>
            <a:r>
              <a:rPr lang="en-US" b="1" dirty="0" err="1"/>
              <a:t>meinen</a:t>
            </a:r>
            <a:r>
              <a:rPr lang="en-US" b="1" dirty="0"/>
              <a:t> </a:t>
            </a:r>
            <a:r>
              <a:rPr lang="en-US" b="1" dirty="0" err="1"/>
              <a:t>Reisepass</a:t>
            </a:r>
            <a:r>
              <a:rPr lang="en-US" b="1" dirty="0"/>
              <a:t> </a:t>
            </a:r>
            <a:r>
              <a:rPr lang="en-US" b="1" dirty="0" err="1">
                <a:highlight>
                  <a:srgbClr val="FFFF00"/>
                </a:highlight>
              </a:rPr>
              <a:t>mit</a:t>
            </a:r>
            <a:r>
              <a:rPr lang="en-US" b="1" dirty="0">
                <a:highlight>
                  <a:srgbClr val="FFFF00"/>
                </a:highlight>
              </a:rPr>
              <a:t>. [Was </a:t>
            </a:r>
            <a:r>
              <a:rPr lang="en-US" b="1" dirty="0" err="1">
                <a:highlight>
                  <a:srgbClr val="FFFF00"/>
                </a:highlight>
              </a:rPr>
              <a:t>bringe</a:t>
            </a:r>
            <a:r>
              <a:rPr lang="en-US" b="1" dirty="0">
                <a:highlight>
                  <a:srgbClr val="FFFF00"/>
                </a:highlight>
              </a:rPr>
              <a:t> ich </a:t>
            </a:r>
            <a:r>
              <a:rPr lang="en-US" b="1" dirty="0" err="1">
                <a:highlight>
                  <a:srgbClr val="FFFF00"/>
                </a:highlight>
              </a:rPr>
              <a:t>mit</a:t>
            </a:r>
            <a:r>
              <a:rPr lang="en-US" b="1" dirty="0">
                <a:highlight>
                  <a:srgbClr val="FFFF00"/>
                </a:highlight>
              </a:rPr>
              <a:t>?]</a:t>
            </a:r>
          </a:p>
          <a:p>
            <a:r>
              <a:rPr lang="en-US" b="1" dirty="0"/>
              <a:t>2. Ich </a:t>
            </a:r>
            <a:r>
              <a:rPr lang="en-US" b="1" dirty="0" err="1"/>
              <a:t>bringe</a:t>
            </a:r>
            <a:r>
              <a:rPr lang="en-US" b="1" dirty="0"/>
              <a:t> </a:t>
            </a:r>
            <a:r>
              <a:rPr lang="en-US" b="1" dirty="0" err="1"/>
              <a:t>keinen</a:t>
            </a:r>
            <a:r>
              <a:rPr lang="en-US" b="1" dirty="0"/>
              <a:t> </a:t>
            </a:r>
            <a:r>
              <a:rPr lang="en-US" b="1" dirty="0" err="1"/>
              <a:t>Führerschein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.  [Was </a:t>
            </a:r>
            <a:r>
              <a:rPr lang="en-US" b="1" dirty="0" err="1"/>
              <a:t>bringe</a:t>
            </a:r>
            <a:r>
              <a:rPr lang="en-US" b="1" dirty="0"/>
              <a:t> ich </a:t>
            </a:r>
            <a:r>
              <a:rPr lang="en-US" b="1" dirty="0" err="1"/>
              <a:t>nicht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?]</a:t>
            </a:r>
          </a:p>
          <a:p>
            <a:r>
              <a:rPr lang="en-US" b="1" dirty="0"/>
              <a:t>3. Ich </a:t>
            </a:r>
            <a:r>
              <a:rPr lang="en-US" b="1" dirty="0" err="1"/>
              <a:t>bringe</a:t>
            </a:r>
            <a:r>
              <a:rPr lang="en-US" b="1" dirty="0"/>
              <a:t> </a:t>
            </a:r>
            <a:r>
              <a:rPr lang="en-US" b="1" dirty="0" err="1"/>
              <a:t>keinen</a:t>
            </a:r>
            <a:r>
              <a:rPr lang="en-US" b="1" dirty="0"/>
              <a:t> Laptop </a:t>
            </a:r>
            <a:r>
              <a:rPr lang="en-US" b="1" dirty="0" err="1"/>
              <a:t>mit</a:t>
            </a:r>
            <a:r>
              <a:rPr lang="en-US" b="1" dirty="0"/>
              <a:t>, </a:t>
            </a:r>
            <a:r>
              <a:rPr lang="en-US" b="1" dirty="0" err="1"/>
              <a:t>sondern</a:t>
            </a:r>
            <a:r>
              <a:rPr lang="en-US" b="1" dirty="0"/>
              <a:t> ich </a:t>
            </a:r>
            <a:r>
              <a:rPr lang="en-US" b="1" dirty="0" err="1"/>
              <a:t>bringe</a:t>
            </a:r>
            <a:r>
              <a:rPr lang="en-US" b="1" dirty="0"/>
              <a:t> </a:t>
            </a:r>
            <a:r>
              <a:rPr lang="en-US" b="1" dirty="0" err="1"/>
              <a:t>meine</a:t>
            </a:r>
            <a:r>
              <a:rPr lang="en-US" b="1" dirty="0"/>
              <a:t> </a:t>
            </a:r>
            <a:r>
              <a:rPr lang="en-US" b="1" dirty="0" err="1"/>
              <a:t>Kamera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. [</a:t>
            </a:r>
            <a:r>
              <a:rPr lang="en-US" b="1" dirty="0" err="1"/>
              <a:t>sondern</a:t>
            </a:r>
            <a:r>
              <a:rPr lang="en-US" b="1" dirty="0"/>
              <a:t>]</a:t>
            </a:r>
          </a:p>
          <a:p>
            <a:r>
              <a:rPr lang="en-US" b="1" dirty="0"/>
              <a:t>4. Ich </a:t>
            </a:r>
            <a:r>
              <a:rPr lang="en-US" b="1" dirty="0" err="1"/>
              <a:t>sehe</a:t>
            </a:r>
            <a:r>
              <a:rPr lang="en-US" b="1" dirty="0"/>
              <a:t> </a:t>
            </a:r>
            <a:r>
              <a:rPr lang="en-US" b="1" dirty="0" err="1"/>
              <a:t>wohl</a:t>
            </a:r>
            <a:r>
              <a:rPr lang="en-US" b="1" dirty="0"/>
              <a:t> die </a:t>
            </a:r>
            <a:r>
              <a:rPr lang="en-US" b="1" dirty="0" err="1"/>
              <a:t>Sehenswürdigkeiten</a:t>
            </a:r>
            <a:r>
              <a:rPr lang="en-US" b="1" dirty="0"/>
              <a:t>, und ich </a:t>
            </a:r>
            <a:r>
              <a:rPr lang="en-US" b="1" dirty="0" err="1"/>
              <a:t>dokumentiere</a:t>
            </a:r>
            <a:r>
              <a:rPr lang="en-US" b="1" dirty="0"/>
              <a:t> </a:t>
            </a:r>
            <a:r>
              <a:rPr lang="en-US" b="1" dirty="0" err="1"/>
              <a:t>wohl</a:t>
            </a:r>
            <a:r>
              <a:rPr lang="en-US" b="1" dirty="0"/>
              <a:t> </a:t>
            </a:r>
            <a:r>
              <a:rPr lang="en-US" b="1" dirty="0" err="1"/>
              <a:t>alles</a:t>
            </a:r>
            <a:r>
              <a:rPr lang="en-US" b="1" dirty="0"/>
              <a:t> auf Instagram. [</a:t>
            </a:r>
            <a:r>
              <a:rPr lang="en-US" b="1" dirty="0" err="1"/>
              <a:t>wohl</a:t>
            </a:r>
            <a:r>
              <a:rPr lang="en-US" b="1" dirty="0"/>
              <a:t>]</a:t>
            </a:r>
          </a:p>
          <a:p>
            <a:r>
              <a:rPr lang="en-US" b="1" dirty="0"/>
              <a:t>5. Ich </a:t>
            </a:r>
            <a:r>
              <a:rPr lang="en-US" b="1" dirty="0" err="1"/>
              <a:t>brauche</a:t>
            </a:r>
            <a:r>
              <a:rPr lang="en-US" b="1" dirty="0"/>
              <a:t> </a:t>
            </a:r>
            <a:r>
              <a:rPr lang="en-US" b="1" dirty="0" err="1"/>
              <a:t>meine</a:t>
            </a:r>
            <a:r>
              <a:rPr lang="en-US" b="1" dirty="0"/>
              <a:t> </a:t>
            </a:r>
            <a:r>
              <a:rPr lang="en-US" b="1" dirty="0" err="1"/>
              <a:t>Kreditkarte</a:t>
            </a:r>
            <a:r>
              <a:rPr lang="en-US" b="1" dirty="0"/>
              <a:t>, </a:t>
            </a:r>
            <a:r>
              <a:rPr lang="en-US" b="1" dirty="0" err="1"/>
              <a:t>denn</a:t>
            </a:r>
            <a:r>
              <a:rPr lang="en-US" b="1" dirty="0"/>
              <a:t> ich </a:t>
            </a:r>
            <a:r>
              <a:rPr lang="en-US" b="1" dirty="0" err="1"/>
              <a:t>möchte</a:t>
            </a:r>
            <a:r>
              <a:rPr lang="en-US" b="1" dirty="0"/>
              <a:t> </a:t>
            </a:r>
            <a:r>
              <a:rPr lang="en-US" b="1" dirty="0" err="1"/>
              <a:t>Andenken</a:t>
            </a:r>
            <a:r>
              <a:rPr lang="en-US" b="1" dirty="0"/>
              <a:t> </a:t>
            </a:r>
            <a:r>
              <a:rPr lang="en-US" b="1" dirty="0" err="1"/>
              <a:t>kaufen</a:t>
            </a:r>
            <a:r>
              <a:rPr lang="en-US" b="1" dirty="0"/>
              <a:t>. [DENN]</a:t>
            </a:r>
          </a:p>
        </p:txBody>
      </p:sp>
    </p:spTree>
    <p:extLst>
      <p:ext uri="{BB962C8B-B14F-4D97-AF65-F5344CB8AC3E}">
        <p14:creationId xmlns:p14="http://schemas.microsoft.com/office/powerpoint/2010/main" val="21021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9AB2D-F21A-3A44-B5D3-B98910B69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Imperativ</a:t>
            </a:r>
            <a:r>
              <a:rPr lang="en-US" dirty="0"/>
              <a:t>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E9989-8E6C-024A-B6AC-77BD2DAB1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3"/>
            <a:ext cx="10515600" cy="50960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/>
              <a:t>Ich </a:t>
            </a:r>
            <a:r>
              <a:rPr lang="en-US" sz="3200" dirty="0" err="1"/>
              <a:t>brauche</a:t>
            </a:r>
            <a:r>
              <a:rPr lang="en-US" sz="3200" dirty="0"/>
              <a:t> </a:t>
            </a:r>
            <a:r>
              <a:rPr lang="en-US" sz="3200" dirty="0" err="1"/>
              <a:t>meine</a:t>
            </a:r>
            <a:r>
              <a:rPr lang="en-US" sz="3200" dirty="0"/>
              <a:t> </a:t>
            </a:r>
            <a:r>
              <a:rPr lang="en-US" sz="3200" dirty="0" err="1"/>
              <a:t>Kreditkarte</a:t>
            </a:r>
            <a:r>
              <a:rPr lang="en-US" sz="3200" dirty="0"/>
              <a:t>, </a:t>
            </a:r>
            <a:r>
              <a:rPr lang="en-US" sz="3200" dirty="0" err="1"/>
              <a:t>denn</a:t>
            </a:r>
            <a:r>
              <a:rPr lang="en-US" sz="3200" dirty="0"/>
              <a:t> ich </a:t>
            </a:r>
            <a:r>
              <a:rPr lang="en-US" sz="3200" dirty="0" err="1"/>
              <a:t>möchte</a:t>
            </a:r>
            <a:r>
              <a:rPr lang="en-US" sz="3200" dirty="0"/>
              <a:t> </a:t>
            </a:r>
            <a:r>
              <a:rPr lang="en-US" sz="3200" dirty="0" err="1"/>
              <a:t>Andenken</a:t>
            </a:r>
            <a:r>
              <a:rPr lang="en-US" sz="3200" dirty="0"/>
              <a:t> </a:t>
            </a:r>
            <a:r>
              <a:rPr lang="en-US" sz="3200" dirty="0" err="1"/>
              <a:t>kaufen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		Bring die </a:t>
            </a:r>
            <a:r>
              <a:rPr lang="en-US" sz="3200" dirty="0" err="1"/>
              <a:t>Kreditkarte</a:t>
            </a:r>
            <a:r>
              <a:rPr lang="en-US" sz="3200" dirty="0"/>
              <a:t> </a:t>
            </a:r>
            <a:r>
              <a:rPr lang="en-US" sz="3200" dirty="0" err="1"/>
              <a:t>mit</a:t>
            </a:r>
            <a:r>
              <a:rPr lang="en-US" sz="3200" dirty="0"/>
              <a:t>! </a:t>
            </a:r>
          </a:p>
          <a:p>
            <a:pPr marL="0" indent="0">
              <a:buNone/>
            </a:pPr>
            <a:r>
              <a:rPr lang="en-US" sz="3200" dirty="0"/>
              <a:t>		</a:t>
            </a:r>
            <a:r>
              <a:rPr lang="en-US" sz="3200" dirty="0" err="1"/>
              <a:t>Bringt</a:t>
            </a:r>
            <a:r>
              <a:rPr lang="en-US" sz="3200" dirty="0"/>
              <a:t> die </a:t>
            </a:r>
            <a:r>
              <a:rPr lang="en-US" sz="3200" dirty="0" err="1"/>
              <a:t>Kreditkarte</a:t>
            </a:r>
            <a:r>
              <a:rPr lang="en-US" sz="3200" dirty="0"/>
              <a:t> </a:t>
            </a:r>
            <a:r>
              <a:rPr lang="en-US" sz="3200" dirty="0" err="1"/>
              <a:t>mit</a:t>
            </a:r>
            <a:r>
              <a:rPr lang="en-US" sz="3200" dirty="0"/>
              <a:t>! (</a:t>
            </a:r>
            <a:r>
              <a:rPr lang="en-US" sz="3200" dirty="0" err="1"/>
              <a:t>Ihr</a:t>
            </a:r>
            <a:r>
              <a:rPr lang="en-US" sz="3200" dirty="0"/>
              <a:t>) </a:t>
            </a:r>
          </a:p>
          <a:p>
            <a:pPr marL="0" indent="0">
              <a:buNone/>
            </a:pPr>
            <a:r>
              <a:rPr lang="en-US" sz="3200" dirty="0"/>
              <a:t>		</a:t>
            </a:r>
            <a:r>
              <a:rPr lang="en-US" sz="3200" dirty="0" err="1"/>
              <a:t>Bringen</a:t>
            </a:r>
            <a:r>
              <a:rPr lang="en-US" sz="3200" dirty="0"/>
              <a:t> </a:t>
            </a:r>
            <a:r>
              <a:rPr lang="en-US" sz="3200" dirty="0" err="1"/>
              <a:t>wir</a:t>
            </a:r>
            <a:r>
              <a:rPr lang="en-US" sz="3200" dirty="0"/>
              <a:t> die </a:t>
            </a:r>
            <a:r>
              <a:rPr lang="en-US" sz="3200" dirty="0" err="1"/>
              <a:t>Kreditkarte</a:t>
            </a:r>
            <a:r>
              <a:rPr lang="en-US" sz="3200" dirty="0"/>
              <a:t> </a:t>
            </a:r>
            <a:r>
              <a:rPr lang="en-US" sz="3200" dirty="0" err="1"/>
              <a:t>mit</a:t>
            </a:r>
            <a:r>
              <a:rPr lang="en-US" sz="3200" dirty="0"/>
              <a:t>! (</a:t>
            </a:r>
            <a:r>
              <a:rPr lang="en-US" sz="3200" dirty="0" err="1"/>
              <a:t>wir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Ich </a:t>
            </a:r>
            <a:r>
              <a:rPr lang="en-US" sz="3200" dirty="0" err="1"/>
              <a:t>brauche</a:t>
            </a:r>
            <a:r>
              <a:rPr lang="en-US" sz="3200" dirty="0"/>
              <a:t> </a:t>
            </a:r>
            <a:r>
              <a:rPr lang="en-US" sz="3200" dirty="0" err="1"/>
              <a:t>meine</a:t>
            </a:r>
            <a:r>
              <a:rPr lang="en-US" sz="3200" dirty="0"/>
              <a:t> </a:t>
            </a:r>
            <a:r>
              <a:rPr lang="en-US" sz="3200" dirty="0" err="1"/>
              <a:t>Jacke</a:t>
            </a:r>
            <a:r>
              <a:rPr lang="en-US" sz="3200" dirty="0"/>
              <a:t>, </a:t>
            </a:r>
            <a:r>
              <a:rPr lang="en-US" sz="3200" dirty="0" err="1"/>
              <a:t>denn</a:t>
            </a:r>
            <a:r>
              <a:rPr lang="en-US" sz="3200" dirty="0"/>
              <a:t> das Wetter </a:t>
            </a:r>
            <a:r>
              <a:rPr lang="en-US" sz="3200" dirty="0" err="1"/>
              <a:t>ist</a:t>
            </a:r>
            <a:r>
              <a:rPr lang="en-US" sz="3200" dirty="0"/>
              <a:t> </a:t>
            </a:r>
            <a:r>
              <a:rPr lang="en-US" sz="3200" dirty="0" err="1"/>
              <a:t>kalt</a:t>
            </a:r>
            <a:r>
              <a:rPr lang="en-US" sz="3200" dirty="0"/>
              <a:t>. (</a:t>
            </a:r>
            <a:r>
              <a:rPr lang="en-US" sz="3200" dirty="0" err="1"/>
              <a:t>packen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dirty="0"/>
              <a:t>		(Du Form)</a:t>
            </a:r>
          </a:p>
          <a:p>
            <a:pPr marL="0" indent="0">
              <a:buNone/>
            </a:pPr>
            <a:r>
              <a:rPr lang="en-US" sz="3200" dirty="0"/>
              <a:t>		(</a:t>
            </a:r>
            <a:r>
              <a:rPr lang="en-US" sz="3200" dirty="0" err="1"/>
              <a:t>Ihr</a:t>
            </a:r>
            <a:r>
              <a:rPr lang="en-US" sz="3200" dirty="0"/>
              <a:t> Form) </a:t>
            </a:r>
          </a:p>
          <a:p>
            <a:pPr marL="0" indent="0">
              <a:buNone/>
            </a:pPr>
            <a:r>
              <a:rPr lang="en-US" sz="3200" dirty="0"/>
              <a:t>		(</a:t>
            </a:r>
            <a:r>
              <a:rPr lang="en-US" sz="3200" dirty="0" err="1"/>
              <a:t>Wir</a:t>
            </a:r>
            <a:r>
              <a:rPr lang="en-US" sz="3200" dirty="0"/>
              <a:t> Form)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Ich </a:t>
            </a:r>
            <a:r>
              <a:rPr lang="en-US" sz="3200" dirty="0" err="1"/>
              <a:t>brauche</a:t>
            </a:r>
            <a:r>
              <a:rPr lang="en-US" sz="3200" dirty="0"/>
              <a:t> </a:t>
            </a:r>
            <a:r>
              <a:rPr lang="en-US" sz="3200" dirty="0" err="1"/>
              <a:t>meinen</a:t>
            </a:r>
            <a:r>
              <a:rPr lang="en-US" sz="3200" dirty="0"/>
              <a:t> </a:t>
            </a:r>
            <a:r>
              <a:rPr lang="en-US" sz="3200" dirty="0" err="1"/>
              <a:t>Badeanzug</a:t>
            </a:r>
            <a:r>
              <a:rPr lang="en-US" sz="3200" dirty="0"/>
              <a:t>, </a:t>
            </a:r>
            <a:r>
              <a:rPr lang="en-US" sz="3200" dirty="0" err="1"/>
              <a:t>denn</a:t>
            </a:r>
            <a:r>
              <a:rPr lang="en-US" sz="3200" dirty="0"/>
              <a:t> ich </a:t>
            </a:r>
            <a:r>
              <a:rPr lang="en-US" sz="3200" dirty="0" err="1"/>
              <a:t>moechte</a:t>
            </a:r>
            <a:r>
              <a:rPr lang="en-US" sz="3200" dirty="0"/>
              <a:t> </a:t>
            </a:r>
            <a:r>
              <a:rPr lang="en-US" sz="3200" dirty="0" err="1"/>
              <a:t>schwimmen</a:t>
            </a:r>
            <a:r>
              <a:rPr lang="en-US" sz="3200" dirty="0"/>
              <a:t> (</a:t>
            </a:r>
            <a:r>
              <a:rPr lang="en-US" sz="3200" dirty="0" err="1"/>
              <a:t>mitbringen</a:t>
            </a:r>
            <a:r>
              <a:rPr lang="en-US" sz="3200" dirty="0"/>
              <a:t>)  (</a:t>
            </a:r>
            <a:r>
              <a:rPr lang="en-US" sz="3200" dirty="0" err="1"/>
              <a:t>packen</a:t>
            </a:r>
            <a:r>
              <a:rPr lang="en-US" sz="3200" dirty="0"/>
              <a:t>) </a:t>
            </a:r>
          </a:p>
          <a:p>
            <a:pPr marL="0" indent="0">
              <a:buNone/>
            </a:pPr>
            <a:r>
              <a:rPr lang="en-US" sz="3200" dirty="0"/>
              <a:t>	(</a:t>
            </a:r>
            <a:r>
              <a:rPr lang="en-US" sz="3200" dirty="0" err="1"/>
              <a:t>Ihr</a:t>
            </a:r>
            <a:r>
              <a:rPr lang="en-US" sz="3200" dirty="0"/>
              <a:t> Form) 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096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1836</TotalTime>
  <Words>1156</Words>
  <Application>Microsoft Macintosh PowerPoint</Application>
  <PresentationFormat>Widescreen</PresentationFormat>
  <Paragraphs>216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Dialog im Zoom: Eine Reise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 bringen die Personen mit? Was nicht? Was machen diese Personen wohl in den Ferien? </vt:lpstr>
      <vt:lpstr>Imperativ! </vt:lpstr>
      <vt:lpstr>PowerPoint Presentation</vt:lpstr>
      <vt:lpstr>PowerPoint Presentation</vt:lpstr>
      <vt:lpstr>PowerPoint Presentation</vt:lpstr>
      <vt:lpstr>mögen – Fakt!Die Realität </vt:lpstr>
      <vt:lpstr>Partner Interview </vt:lpstr>
      <vt:lpstr>Was mögen Sie machen? Was mag dein*e Freund*in oder Familienmitglied? </vt:lpstr>
      <vt:lpstr>PowerPoint Presentation</vt:lpstr>
      <vt:lpstr>Semesterprojekt: eine deutschsprachige Stadt besuchen!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Mackey</dc:creator>
  <cp:lastModifiedBy>Shane Mackey</cp:lastModifiedBy>
  <cp:revision>30</cp:revision>
  <dcterms:created xsi:type="dcterms:W3CDTF">2020-10-23T13:31:41Z</dcterms:created>
  <dcterms:modified xsi:type="dcterms:W3CDTF">2020-10-26T12:03:52Z</dcterms:modified>
</cp:coreProperties>
</file>