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1" r:id="rId3"/>
    <p:sldId id="260" r:id="rId4"/>
    <p:sldId id="257" r:id="rId5"/>
    <p:sldId id="258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Cahill" initials="NC" lastIdx="1" clrIdx="0">
    <p:extLst>
      <p:ext uri="{19B8F6BF-5375-455C-9EA6-DF929625EA0E}">
        <p15:presenceInfo xmlns:p15="http://schemas.microsoft.com/office/powerpoint/2012/main" userId="S::ncahill@bipartisanpolicy.org::7ad0fa36-3a46-4cd5-bf76-fd5e842c53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CFF"/>
    <a:srgbClr val="AEBDE7"/>
    <a:srgbClr val="879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7"/>
    <p:restoredTop sz="94981"/>
  </p:normalViewPr>
  <p:slideViewPr>
    <p:cSldViewPr snapToGrid="0" snapToObjects="1">
      <p:cViewPr varScale="1">
        <p:scale>
          <a:sx n="87" d="100"/>
          <a:sy n="87" d="100"/>
        </p:scale>
        <p:origin x="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10/23/20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10/23/20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10/23/20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s://pixabay.com/en/cat-kitten-mieze-mackerel-1401557/" TargetMode="External"/><Relationship Id="rId18" Type="http://schemas.openxmlformats.org/officeDocument/2006/relationships/image" Target="../media/image12.tiff"/><Relationship Id="rId3" Type="http://schemas.openxmlformats.org/officeDocument/2006/relationships/hyperlink" Target="http://cogdogblog.com/2014/11/19/scarf" TargetMode="External"/><Relationship Id="rId7" Type="http://schemas.openxmlformats.org/officeDocument/2006/relationships/hyperlink" Target="https://gazedtoo.wordpress.com/" TargetMode="External"/><Relationship Id="rId12" Type="http://schemas.openxmlformats.org/officeDocument/2006/relationships/image" Target="../media/image9.jpg"/><Relationship Id="rId17" Type="http://schemas.openxmlformats.org/officeDocument/2006/relationships/hyperlink" Target="https://en.wikipedia.org/wiki/Atomic_Skis" TargetMode="External"/><Relationship Id="rId2" Type="http://schemas.openxmlformats.org/officeDocument/2006/relationships/image" Target="../media/image4.jpg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hyperlink" Target="http://www.pngall.com/socks-png" TargetMode="External"/><Relationship Id="rId5" Type="http://schemas.openxmlformats.org/officeDocument/2006/relationships/hyperlink" Target="https://girlandworld.com/2018/07/18/replicate-celeb-fashion-with-these-wide-legged-pants/" TargetMode="External"/><Relationship Id="rId15" Type="http://schemas.openxmlformats.org/officeDocument/2006/relationships/hyperlink" Target="http://www.publicdomainpictures.net/view-image.php?image=62615&amp;picture=tv-isolated-background-clipart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openxmlformats.org/officeDocument/2006/relationships/hyperlink" Target="http://theromanticbohemian.tumblr.com/post/6742335994/new-nike-bathing-suit" TargetMode="External"/><Relationship Id="rId1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C311-F295-C14D-9DC4-82B339231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TA </a:t>
            </a:r>
            <a:r>
              <a:rPr lang="en-US" cap="none" dirty="0" err="1"/>
              <a:t>Sitzung</a:t>
            </a:r>
            <a:r>
              <a:rPr lang="en-US" cap="none" dirty="0"/>
              <a:t>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2DAC9-38DE-0447-B39D-0DCB813AD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823F-7D27-0E4A-BD60-F0DEB809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Kleine</a:t>
            </a:r>
            <a:r>
              <a:rPr lang="en-US" cap="none" dirty="0"/>
              <a:t> Gruppen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830B1-D5D8-C041-8DE9-A694935C7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7729728" cy="2192748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Gruppe 1:</a:t>
            </a:r>
          </a:p>
          <a:p>
            <a:pPr marL="0" indent="0" algn="ctr">
              <a:buNone/>
            </a:pPr>
            <a:r>
              <a:rPr lang="en-US" dirty="0"/>
              <a:t>Nikita</a:t>
            </a:r>
          </a:p>
          <a:p>
            <a:pPr marL="0" indent="0" algn="ctr">
              <a:buNone/>
            </a:pPr>
            <a:r>
              <a:rPr lang="en-US" dirty="0" err="1"/>
              <a:t>Sangrou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Norah</a:t>
            </a:r>
          </a:p>
          <a:p>
            <a:pPr marL="0" indent="0" algn="ctr">
              <a:buNone/>
            </a:pPr>
            <a:r>
              <a:rPr lang="en-US" dirty="0"/>
              <a:t>Clara</a:t>
            </a:r>
          </a:p>
          <a:p>
            <a:pPr marL="0" indent="0" algn="ctr">
              <a:buNone/>
            </a:pPr>
            <a:r>
              <a:rPr lang="en-US" b="1" dirty="0"/>
              <a:t>Gruppe 2:</a:t>
            </a:r>
          </a:p>
          <a:p>
            <a:pPr marL="0" indent="0" algn="ctr">
              <a:buNone/>
            </a:pPr>
            <a:r>
              <a:rPr lang="en-US" dirty="0"/>
              <a:t>Saskia</a:t>
            </a:r>
          </a:p>
          <a:p>
            <a:pPr marL="0" indent="0" algn="ctr">
              <a:buNone/>
            </a:pPr>
            <a:r>
              <a:rPr lang="en-US" dirty="0" err="1"/>
              <a:t>Xinrui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Yunhan</a:t>
            </a: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Gruppe 3:</a:t>
            </a:r>
          </a:p>
          <a:p>
            <a:pPr marL="0" indent="0" algn="ctr">
              <a:buNone/>
            </a:pPr>
            <a:r>
              <a:rPr lang="en-US" dirty="0"/>
              <a:t>Anna</a:t>
            </a:r>
          </a:p>
          <a:p>
            <a:pPr marL="0" indent="0" algn="ctr">
              <a:buNone/>
            </a:pPr>
            <a:r>
              <a:rPr lang="en-US" dirty="0"/>
              <a:t>Michelle</a:t>
            </a:r>
          </a:p>
          <a:p>
            <a:pPr marL="0" indent="0" algn="ctr">
              <a:buNone/>
            </a:pPr>
            <a:r>
              <a:rPr lang="en-US" dirty="0" err="1"/>
              <a:t>Pey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5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A90C-DB9E-0642-8574-9E91CFFD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Was </a:t>
            </a:r>
            <a:r>
              <a:rPr lang="en-US" cap="none" dirty="0" err="1"/>
              <a:t>macht</a:t>
            </a:r>
            <a:r>
              <a:rPr lang="en-US" cap="none" dirty="0"/>
              <a:t> man </a:t>
            </a:r>
            <a:r>
              <a:rPr lang="en-US" cap="none" dirty="0" err="1"/>
              <a:t>damit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E20A-44C2-854F-8786-DC341062A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13BA6B6-E442-5F4A-8B23-FE9A637F4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72" y="2638044"/>
            <a:ext cx="1819694" cy="31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AC17EFF-4CCE-C04B-BED1-EA789CA2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30" y="2982404"/>
            <a:ext cx="3071424" cy="24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5355E33-1445-DC4B-81E1-24B826BA8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00" y="3089725"/>
            <a:ext cx="2668228" cy="21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6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A8D9-87AC-5B4C-8C7B-33372C47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Was </a:t>
            </a:r>
            <a:r>
              <a:rPr lang="en-US" cap="none" dirty="0" err="1"/>
              <a:t>kommt</a:t>
            </a:r>
            <a:r>
              <a:rPr lang="en-US" cap="none" dirty="0"/>
              <a:t> </a:t>
            </a:r>
            <a:r>
              <a:rPr lang="en-US" cap="none" dirty="0" err="1"/>
              <a:t>mit</a:t>
            </a:r>
            <a:r>
              <a:rPr lang="en-US" cap="none" dirty="0"/>
              <a:t> </a:t>
            </a:r>
            <a:r>
              <a:rPr lang="en-US" cap="none" dirty="0" err="1"/>
              <a:t>nach</a:t>
            </a:r>
            <a:r>
              <a:rPr lang="en-US" cap="none" dirty="0"/>
              <a:t> Deutschland?</a:t>
            </a:r>
          </a:p>
        </p:txBody>
      </p:sp>
      <p:pic>
        <p:nvPicPr>
          <p:cNvPr id="5" name="Content Placeholder 4" descr="A person wearing a sweater&#10;&#10;Description automatically generated">
            <a:extLst>
              <a:ext uri="{FF2B5EF4-FFF2-40B4-BE49-F238E27FC236}">
                <a16:creationId xmlns:a16="http://schemas.microsoft.com/office/drawing/2014/main" id="{2BA08382-F89C-B047-A693-3FA716243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145" y="2658661"/>
            <a:ext cx="1893019" cy="1893019"/>
          </a:xfrm>
        </p:spPr>
      </p:pic>
      <p:pic>
        <p:nvPicPr>
          <p:cNvPr id="8" name="Picture 7" descr="A person in a suit and tie&#10;&#10;Description automatically generated">
            <a:extLst>
              <a:ext uri="{FF2B5EF4-FFF2-40B4-BE49-F238E27FC236}">
                <a16:creationId xmlns:a16="http://schemas.microsoft.com/office/drawing/2014/main" id="{E2325841-CEAC-3648-89C2-3D4909BFD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81753" y="2348802"/>
            <a:ext cx="1893019" cy="2524025"/>
          </a:xfrm>
          <a:prstGeom prst="rect">
            <a:avLst/>
          </a:prstGeom>
        </p:spPr>
      </p:pic>
      <p:pic>
        <p:nvPicPr>
          <p:cNvPr id="11" name="Picture 10" descr="A person on the side of a road&#10;&#10;Description automatically generated">
            <a:extLst>
              <a:ext uri="{FF2B5EF4-FFF2-40B4-BE49-F238E27FC236}">
                <a16:creationId xmlns:a16="http://schemas.microsoft.com/office/drawing/2014/main" id="{857E0C82-5F5A-124E-8729-1AF44C883D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7421" t="13349" r="18428" b="17191"/>
          <a:stretch/>
        </p:blipFill>
        <p:spPr>
          <a:xfrm>
            <a:off x="279823" y="4964980"/>
            <a:ext cx="2284237" cy="164885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ADB2059-7CC6-4B42-995A-E857D2571B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2867" r="19715"/>
          <a:stretch/>
        </p:blipFill>
        <p:spPr>
          <a:xfrm>
            <a:off x="5107469" y="2326163"/>
            <a:ext cx="1259457" cy="2225517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6C1E8055-B10C-BD4D-A7BE-BA7537FC0F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810247" y="5157849"/>
            <a:ext cx="1286372" cy="1286372"/>
          </a:xfrm>
          <a:prstGeom prst="rect">
            <a:avLst/>
          </a:prstGeom>
        </p:spPr>
      </p:pic>
      <p:pic>
        <p:nvPicPr>
          <p:cNvPr id="22" name="Picture 21" descr="A cat sitting on top of a grass covered field&#10;&#10;Description automatically generated">
            <a:extLst>
              <a:ext uri="{FF2B5EF4-FFF2-40B4-BE49-F238E27FC236}">
                <a16:creationId xmlns:a16="http://schemas.microsoft.com/office/drawing/2014/main" id="{319A8B83-0132-EC44-91AB-CF3640763B2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22760"/>
          <a:stretch/>
        </p:blipFill>
        <p:spPr>
          <a:xfrm>
            <a:off x="2810247" y="2762975"/>
            <a:ext cx="1893019" cy="1633880"/>
          </a:xfrm>
          <a:prstGeom prst="rect">
            <a:avLst/>
          </a:prstGeom>
        </p:spPr>
      </p:pic>
      <p:pic>
        <p:nvPicPr>
          <p:cNvPr id="24" name="Picture 23" descr="A flat screen television&#10;&#10;Description automatically generated">
            <a:extLst>
              <a:ext uri="{FF2B5EF4-FFF2-40B4-BE49-F238E27FC236}">
                <a16:creationId xmlns:a16="http://schemas.microsoft.com/office/drawing/2014/main" id="{0451B386-76EC-8D40-B8C0-E3BD28FDEB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577597" y="5195613"/>
            <a:ext cx="1893019" cy="1418223"/>
          </a:xfrm>
          <a:prstGeom prst="rect">
            <a:avLst/>
          </a:prstGeom>
        </p:spPr>
      </p:pic>
      <p:pic>
        <p:nvPicPr>
          <p:cNvPr id="26" name="Picture 25" descr="A picture containing snow, outdoor, sitting, skiing&#10;&#10;Description automatically generated">
            <a:extLst>
              <a:ext uri="{FF2B5EF4-FFF2-40B4-BE49-F238E27FC236}">
                <a16:creationId xmlns:a16="http://schemas.microsoft.com/office/drawing/2014/main" id="{EC01A24D-6F72-C44F-9688-85B574D9E5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7266920" y="2341665"/>
            <a:ext cx="1397000" cy="2476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90F7CB-F462-E241-B785-4411D1CFBD0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9436" y="4861291"/>
            <a:ext cx="1826564" cy="18265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A1DAAC-979D-3F4A-8283-92AEF7BCF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01" y="5157849"/>
            <a:ext cx="1893019" cy="155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25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45C2-6EE1-3346-88A0-F1631B1C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Heimatstädte</a:t>
            </a:r>
            <a:r>
              <a:rPr lang="en-US" cap="none" dirty="0"/>
              <a:t>: Was muss man </a:t>
            </a:r>
            <a:r>
              <a:rPr lang="en-US" cap="none" dirty="0" err="1"/>
              <a:t>mitnehmen</a:t>
            </a:r>
            <a:r>
              <a:rPr lang="en-US" cap="none" dirty="0"/>
              <a:t>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6C97F8-58E4-9C43-A141-1E3A05872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78" y="2411201"/>
            <a:ext cx="4180217" cy="42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2D7E05-B501-A843-8388-4FAC63AB87BC}"/>
              </a:ext>
            </a:extLst>
          </p:cNvPr>
          <p:cNvSpPr txBox="1"/>
          <p:nvPr/>
        </p:nvSpPr>
        <p:spPr>
          <a:xfrm>
            <a:off x="7712015" y="2656936"/>
            <a:ext cx="3554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Partnergruppen</a:t>
            </a:r>
            <a:r>
              <a:rPr lang="en-US" b="1" dirty="0"/>
              <a:t>:</a:t>
            </a:r>
          </a:p>
          <a:p>
            <a:r>
              <a:rPr lang="en-US" dirty="0" err="1"/>
              <a:t>Sangrou</a:t>
            </a:r>
            <a:r>
              <a:rPr lang="en-US" dirty="0"/>
              <a:t>, Saskia</a:t>
            </a:r>
          </a:p>
          <a:p>
            <a:r>
              <a:rPr lang="en-US" dirty="0"/>
              <a:t>Michelle, Nikita</a:t>
            </a:r>
          </a:p>
          <a:p>
            <a:r>
              <a:rPr lang="en-US" dirty="0" err="1"/>
              <a:t>Pey</a:t>
            </a:r>
            <a:r>
              <a:rPr lang="en-US" dirty="0"/>
              <a:t>, </a:t>
            </a:r>
            <a:r>
              <a:rPr lang="en-US" dirty="0" err="1"/>
              <a:t>Xinrui</a:t>
            </a:r>
            <a:endParaRPr lang="en-US" dirty="0"/>
          </a:p>
          <a:p>
            <a:r>
              <a:rPr lang="en-US" dirty="0"/>
              <a:t>Clara, </a:t>
            </a:r>
            <a:r>
              <a:rPr lang="en-US" dirty="0" err="1"/>
              <a:t>Yunhan</a:t>
            </a:r>
            <a:endParaRPr lang="en-US" dirty="0"/>
          </a:p>
          <a:p>
            <a:r>
              <a:rPr lang="en-US" dirty="0"/>
              <a:t>Anna, Norah</a:t>
            </a:r>
          </a:p>
        </p:txBody>
      </p:sp>
    </p:spTree>
    <p:extLst>
      <p:ext uri="{BB962C8B-B14F-4D97-AF65-F5344CB8AC3E}">
        <p14:creationId xmlns:p14="http://schemas.microsoft.com/office/powerpoint/2010/main" val="187728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E7ED-9BAF-394C-BD91-BC90C1F2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Imperativ</a:t>
            </a:r>
            <a:endParaRPr lang="en-US" cap="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26E9CE-4DE3-5343-8891-1DA3B402C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225456"/>
              </p:ext>
            </p:extLst>
          </p:nvPr>
        </p:nvGraphicFramePr>
        <p:xfrm>
          <a:off x="2229738" y="3154619"/>
          <a:ext cx="7731126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7042">
                  <a:extLst>
                    <a:ext uri="{9D8B030D-6E8A-4147-A177-3AD203B41FA5}">
                      <a16:colId xmlns:a16="http://schemas.microsoft.com/office/drawing/2014/main" val="2050085228"/>
                    </a:ext>
                  </a:extLst>
                </a:gridCol>
                <a:gridCol w="2577042">
                  <a:extLst>
                    <a:ext uri="{9D8B030D-6E8A-4147-A177-3AD203B41FA5}">
                      <a16:colId xmlns:a16="http://schemas.microsoft.com/office/drawing/2014/main" val="3741888504"/>
                    </a:ext>
                  </a:extLst>
                </a:gridCol>
                <a:gridCol w="2577042">
                  <a:extLst>
                    <a:ext uri="{9D8B030D-6E8A-4147-A177-3AD203B41FA5}">
                      <a16:colId xmlns:a16="http://schemas.microsoft.com/office/drawing/2014/main" val="3447968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Ihr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3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1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2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hören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99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fahren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0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vergessen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06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8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CF65-3714-7848-BA2F-3F37928F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Heimatstädte</a:t>
            </a:r>
            <a:r>
              <a:rPr lang="en-US" cap="none" dirty="0"/>
              <a:t>: Was </a:t>
            </a:r>
            <a:r>
              <a:rPr lang="en-US" cap="none" dirty="0" err="1"/>
              <a:t>kann</a:t>
            </a:r>
            <a:r>
              <a:rPr lang="en-US" cap="none" dirty="0"/>
              <a:t> man </a:t>
            </a:r>
            <a:r>
              <a:rPr lang="en-US" cap="none" dirty="0" err="1"/>
              <a:t>machen</a:t>
            </a:r>
            <a:r>
              <a:rPr lang="en-US" cap="none" dirty="0"/>
              <a:t>?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86AA8BC-826C-CD41-B7D3-49134B595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074" y="3053918"/>
            <a:ext cx="7206211" cy="17768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FA564A-6E1D-A24E-8195-9345ADBC391B}"/>
              </a:ext>
            </a:extLst>
          </p:cNvPr>
          <p:cNvSpPr txBox="1"/>
          <p:nvPr/>
        </p:nvSpPr>
        <p:spPr>
          <a:xfrm>
            <a:off x="7746521" y="2484408"/>
            <a:ext cx="3985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Beispiel</a:t>
            </a:r>
            <a:r>
              <a:rPr lang="en-US" dirty="0"/>
              <a:t> – Nora: </a:t>
            </a:r>
            <a:r>
              <a:rPr lang="en-US" dirty="0">
                <a:highlight>
                  <a:srgbClr val="00FFFF"/>
                </a:highlight>
              </a:rPr>
              <a:t>Michelle</a:t>
            </a:r>
            <a:r>
              <a:rPr lang="en-US" dirty="0"/>
              <a:t>, </a:t>
            </a:r>
            <a:r>
              <a:rPr lang="en-US" dirty="0">
                <a:highlight>
                  <a:srgbClr val="00FF00"/>
                </a:highlight>
              </a:rPr>
              <a:t>Nikita, </a:t>
            </a:r>
            <a:r>
              <a:rPr lang="en-US" dirty="0" err="1">
                <a:highlight>
                  <a:srgbClr val="00FF00"/>
                </a:highlight>
              </a:rPr>
              <a:t>Xinrui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Michelle, </a:t>
            </a:r>
            <a:r>
              <a:rPr lang="en-US" dirty="0" err="1"/>
              <a:t>finde</a:t>
            </a:r>
            <a:r>
              <a:rPr lang="en-US" dirty="0"/>
              <a:t> </a:t>
            </a:r>
            <a:r>
              <a:rPr lang="en-US" dirty="0" err="1"/>
              <a:t>Studentenlokale</a:t>
            </a:r>
            <a:r>
              <a:rPr lang="en-US" dirty="0"/>
              <a:t>!</a:t>
            </a:r>
          </a:p>
          <a:p>
            <a:r>
              <a:rPr lang="en-US" dirty="0"/>
              <a:t>Nikita und </a:t>
            </a:r>
            <a:r>
              <a:rPr lang="en-US" dirty="0" err="1"/>
              <a:t>Xinrui</a:t>
            </a:r>
            <a:r>
              <a:rPr lang="en-US" dirty="0"/>
              <a:t>, </a:t>
            </a:r>
            <a:r>
              <a:rPr lang="en-US" dirty="0" err="1"/>
              <a:t>besucht</a:t>
            </a:r>
            <a:r>
              <a:rPr lang="en-US" dirty="0"/>
              <a:t> das Museum!</a:t>
            </a:r>
          </a:p>
          <a:p>
            <a:endParaRPr lang="en-US" dirty="0"/>
          </a:p>
          <a:p>
            <a:r>
              <a:rPr lang="en-US" dirty="0"/>
              <a:t>Clara: </a:t>
            </a:r>
            <a:r>
              <a:rPr lang="en-US" dirty="0" err="1">
                <a:highlight>
                  <a:srgbClr val="00FFFF"/>
                </a:highlight>
              </a:rPr>
              <a:t>Pey</a:t>
            </a:r>
            <a:r>
              <a:rPr lang="en-US" dirty="0"/>
              <a:t>,  </a:t>
            </a:r>
            <a:r>
              <a:rPr lang="en-US" dirty="0" err="1">
                <a:highlight>
                  <a:srgbClr val="00FF00"/>
                </a:highlight>
              </a:rPr>
              <a:t>Yunhan</a:t>
            </a:r>
            <a:r>
              <a:rPr lang="en-US" dirty="0">
                <a:highlight>
                  <a:srgbClr val="00FF00"/>
                </a:highlight>
              </a:rPr>
              <a:t>, Michelle</a:t>
            </a:r>
          </a:p>
          <a:p>
            <a:r>
              <a:rPr lang="en-US" dirty="0" err="1"/>
              <a:t>Xinrui</a:t>
            </a:r>
            <a:r>
              <a:rPr lang="en-US" dirty="0"/>
              <a:t>: </a:t>
            </a:r>
            <a:r>
              <a:rPr lang="en-US" dirty="0" err="1">
                <a:highlight>
                  <a:srgbClr val="00FFFF"/>
                </a:highlight>
              </a:rPr>
              <a:t>Sangrou</a:t>
            </a:r>
            <a:r>
              <a:rPr lang="en-US" dirty="0"/>
              <a:t>, </a:t>
            </a:r>
            <a:r>
              <a:rPr lang="en-US" dirty="0">
                <a:highlight>
                  <a:srgbClr val="00FF00"/>
                </a:highlight>
              </a:rPr>
              <a:t>Norah, Nikita</a:t>
            </a:r>
          </a:p>
          <a:p>
            <a:r>
              <a:rPr lang="en-US" dirty="0"/>
              <a:t>Norah: </a:t>
            </a:r>
            <a:r>
              <a:rPr lang="en-US" dirty="0">
                <a:highlight>
                  <a:srgbClr val="00FFFF"/>
                </a:highlight>
              </a:rPr>
              <a:t>Saskia</a:t>
            </a:r>
            <a:r>
              <a:rPr lang="en-US" dirty="0"/>
              <a:t>, </a:t>
            </a:r>
            <a:r>
              <a:rPr lang="en-US" dirty="0" err="1">
                <a:highlight>
                  <a:srgbClr val="00FF00"/>
                </a:highlight>
              </a:rPr>
              <a:t>Pey</a:t>
            </a:r>
            <a:r>
              <a:rPr lang="en-US" dirty="0">
                <a:highlight>
                  <a:srgbClr val="00FF00"/>
                </a:highlight>
              </a:rPr>
              <a:t>, Anna</a:t>
            </a:r>
          </a:p>
          <a:p>
            <a:r>
              <a:rPr lang="en-US" dirty="0" err="1"/>
              <a:t>Pey</a:t>
            </a:r>
            <a:r>
              <a:rPr lang="en-US" dirty="0"/>
              <a:t>: </a:t>
            </a:r>
            <a:r>
              <a:rPr lang="en-US" dirty="0">
                <a:highlight>
                  <a:srgbClr val="00FFFF"/>
                </a:highlight>
              </a:rPr>
              <a:t>Clara</a:t>
            </a:r>
            <a:r>
              <a:rPr lang="en-US" dirty="0"/>
              <a:t>, </a:t>
            </a:r>
            <a:r>
              <a:rPr lang="en-US" dirty="0">
                <a:highlight>
                  <a:srgbClr val="00FF00"/>
                </a:highlight>
              </a:rPr>
              <a:t>Norah, </a:t>
            </a:r>
            <a:r>
              <a:rPr lang="en-US" dirty="0" err="1">
                <a:highlight>
                  <a:srgbClr val="00FF00"/>
                </a:highlight>
              </a:rPr>
              <a:t>Xinrui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Michelle: </a:t>
            </a:r>
            <a:r>
              <a:rPr lang="en-US" dirty="0">
                <a:highlight>
                  <a:srgbClr val="00FFFF"/>
                </a:highlight>
              </a:rPr>
              <a:t>Nikita</a:t>
            </a:r>
            <a:r>
              <a:rPr lang="en-US" dirty="0"/>
              <a:t>, </a:t>
            </a:r>
            <a:r>
              <a:rPr lang="en-US" dirty="0">
                <a:highlight>
                  <a:srgbClr val="00FF00"/>
                </a:highlight>
              </a:rPr>
              <a:t>Clara, </a:t>
            </a:r>
            <a:r>
              <a:rPr lang="en-US" dirty="0" err="1">
                <a:highlight>
                  <a:srgbClr val="00FF00"/>
                </a:highlight>
              </a:rPr>
              <a:t>Sangrou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Anna: </a:t>
            </a:r>
            <a:r>
              <a:rPr lang="en-US" dirty="0" err="1">
                <a:highlight>
                  <a:srgbClr val="00FFFF"/>
                </a:highlight>
              </a:rPr>
              <a:t>Yunhan</a:t>
            </a:r>
            <a:r>
              <a:rPr lang="en-US" dirty="0"/>
              <a:t>, </a:t>
            </a:r>
            <a:r>
              <a:rPr lang="en-US" dirty="0">
                <a:highlight>
                  <a:srgbClr val="00FF00"/>
                </a:highlight>
              </a:rPr>
              <a:t>Michelle, Norah</a:t>
            </a:r>
          </a:p>
          <a:p>
            <a:r>
              <a:rPr lang="en-US" dirty="0" err="1"/>
              <a:t>Yunhan</a:t>
            </a:r>
            <a:r>
              <a:rPr lang="en-US" dirty="0"/>
              <a:t>: </a:t>
            </a:r>
            <a:r>
              <a:rPr lang="en-US" dirty="0">
                <a:highlight>
                  <a:srgbClr val="00FFFF"/>
                </a:highlight>
              </a:rPr>
              <a:t>Anna</a:t>
            </a:r>
            <a:r>
              <a:rPr lang="en-US" dirty="0"/>
              <a:t>, </a:t>
            </a:r>
            <a:r>
              <a:rPr lang="en-US" dirty="0" err="1">
                <a:highlight>
                  <a:srgbClr val="00FF00"/>
                </a:highlight>
              </a:rPr>
              <a:t>Sangrou</a:t>
            </a:r>
            <a:r>
              <a:rPr lang="en-US" dirty="0">
                <a:highlight>
                  <a:srgbClr val="00FF00"/>
                </a:highlight>
              </a:rPr>
              <a:t>, </a:t>
            </a:r>
            <a:r>
              <a:rPr lang="en-US" dirty="0" err="1">
                <a:highlight>
                  <a:srgbClr val="00FF00"/>
                </a:highlight>
              </a:rPr>
              <a:t>Pey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Nikita: </a:t>
            </a:r>
            <a:r>
              <a:rPr lang="en-US" dirty="0" err="1">
                <a:highlight>
                  <a:srgbClr val="00FFFF"/>
                </a:highlight>
              </a:rPr>
              <a:t>Xinrui</a:t>
            </a:r>
            <a:r>
              <a:rPr lang="en-US" dirty="0"/>
              <a:t>, </a:t>
            </a:r>
            <a:r>
              <a:rPr lang="en-US" dirty="0">
                <a:highlight>
                  <a:srgbClr val="00FF00"/>
                </a:highlight>
              </a:rPr>
              <a:t>Saskia, Clara</a:t>
            </a:r>
          </a:p>
          <a:p>
            <a:r>
              <a:rPr lang="en-US" dirty="0" err="1"/>
              <a:t>Sangrou</a:t>
            </a:r>
            <a:r>
              <a:rPr lang="en-US" dirty="0"/>
              <a:t>: </a:t>
            </a:r>
            <a:r>
              <a:rPr lang="en-US" dirty="0">
                <a:highlight>
                  <a:srgbClr val="00FFFF"/>
                </a:highlight>
              </a:rPr>
              <a:t>Nikita</a:t>
            </a:r>
            <a:r>
              <a:rPr lang="en-US" dirty="0"/>
              <a:t>, </a:t>
            </a:r>
            <a:r>
              <a:rPr lang="en-US" dirty="0">
                <a:highlight>
                  <a:srgbClr val="00FF00"/>
                </a:highlight>
              </a:rPr>
              <a:t>Anna, </a:t>
            </a:r>
            <a:r>
              <a:rPr lang="en-US" dirty="0" err="1">
                <a:highlight>
                  <a:srgbClr val="00FF00"/>
                </a:highlight>
              </a:rPr>
              <a:t>Yunhan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Saskia: </a:t>
            </a:r>
            <a:r>
              <a:rPr lang="en-US" dirty="0">
                <a:highlight>
                  <a:srgbClr val="00FFFF"/>
                </a:highlight>
              </a:rPr>
              <a:t>Michelle</a:t>
            </a:r>
            <a:r>
              <a:rPr lang="en-US" dirty="0"/>
              <a:t>, </a:t>
            </a:r>
            <a:r>
              <a:rPr lang="en-US" dirty="0">
                <a:highlight>
                  <a:srgbClr val="00FF00"/>
                </a:highlight>
              </a:rPr>
              <a:t>Norah, </a:t>
            </a:r>
            <a:r>
              <a:rPr lang="en-US" dirty="0" err="1">
                <a:highlight>
                  <a:srgbClr val="00FF00"/>
                </a:highlight>
              </a:rPr>
              <a:t>Xinrui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077D3-8216-BF46-BA89-EC65EBB07AE3}"/>
              </a:ext>
            </a:extLst>
          </p:cNvPr>
          <p:cNvSpPr txBox="1"/>
          <p:nvPr/>
        </p:nvSpPr>
        <p:spPr>
          <a:xfrm>
            <a:off x="460074" y="2661768"/>
            <a:ext cx="456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Beispiele</a:t>
            </a:r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4175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5792-DD34-674E-A259-BD281DF2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Schönes</a:t>
            </a:r>
            <a:r>
              <a:rPr lang="en-US" cap="none" dirty="0"/>
              <a:t> </a:t>
            </a:r>
            <a:r>
              <a:rPr lang="en-US" cap="none" dirty="0" err="1"/>
              <a:t>Wochenende</a:t>
            </a:r>
            <a:r>
              <a:rPr lang="en-US" cap="none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85EF-CF5A-B448-A8F5-347ED398E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E4F5B3C-87E4-CC40-93BC-66AD861F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22" y="2310068"/>
            <a:ext cx="6026355" cy="426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2529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90</TotalTime>
  <Words>172</Words>
  <Application>Microsoft Macintosh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TA Sitzung 6</vt:lpstr>
      <vt:lpstr>Kleine Gruppen</vt:lpstr>
      <vt:lpstr>Was macht man damit?</vt:lpstr>
      <vt:lpstr>Was kommt mit nach Deutschland?</vt:lpstr>
      <vt:lpstr>Heimatstädte: Was muss man mitnehmen?</vt:lpstr>
      <vt:lpstr>Imperativ</vt:lpstr>
      <vt:lpstr>Heimatstädte: Was kann man machen?</vt:lpstr>
      <vt:lpstr>Schönes Wochenende!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Cahill</dc:creator>
  <cp:lastModifiedBy>Nora Cahill</cp:lastModifiedBy>
  <cp:revision>18</cp:revision>
  <dcterms:created xsi:type="dcterms:W3CDTF">2020-10-23T13:01:03Z</dcterms:created>
  <dcterms:modified xsi:type="dcterms:W3CDTF">2020-10-23T14:31:32Z</dcterms:modified>
</cp:coreProperties>
</file>