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9" r:id="rId4"/>
    <p:sldId id="270" r:id="rId5"/>
    <p:sldId id="259" r:id="rId6"/>
    <p:sldId id="267" r:id="rId7"/>
    <p:sldId id="268" r:id="rId8"/>
    <p:sldId id="25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46"/>
  </p:normalViewPr>
  <p:slideViewPr>
    <p:cSldViewPr snapToGrid="0" snapToObjects="1">
      <p:cViewPr varScale="1">
        <p:scale>
          <a:sx n="90" d="100"/>
          <a:sy n="90" d="100"/>
        </p:scale>
        <p:origin x="232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3:24:53.2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23045 12937 24575,'-4'-3'0,"-23"-9"0,-22-7 0,-14-5 0,-6-2 0,2 3 0,17 7 0,-3-1 0,-3 0 0,-1 1 0,-3-2 0,1 1 0,-1 0 0,1 0 0,2-1-1093,0 0 1,1 0 0,0 0 0,0 0-1,0 0 1,0-1 0,-1 1 0,0 0-1,-1 0 927,-4 0 1,-3-2-1,-1 1 1,0-1-1,0 1 1,1 1-1,2 1 1,2 1-1,4 2 166,-3-1 0,2 3 0,3 0 0,1 2 0,2 0 0,-1 0-233,-3-1 1,1 2 0,2 0 0,-1 0 0,1 0 232,-13-1 0,0 1 0,2 0 0,2 2 121,-4 2 1,4 1-1,2 2-121,11 0 0,2 0 0,-7 6 0,3 4 0,-7 5 0,-4 2 0,-1 1 0,3 0 0,7-3 0,-10 1 0,7-2 0,-6 5 0,2 2 0,-8 4 0,0 2 0,7 2 0,18-2 0,15 4 0,9 6 0,-4 12 0,-2 13 0,1 1 0,2-6 0,3-13 0,2-4 0,-3 5 0,-3 11 0,-4 8 0,-1 4 0,0-4 0,3-9 0,3-11 0,2-6 0,-5 5 0,-5 5 0,-5 6 0,-2 3 0,0 1 0,5-3 0,2 3 0,4-1 0,1-1 0,-2 1 0,-5 1 0,-2 1 0,1-1 0,6 0 0,8-8 0,3 0 0,3 0 0,3 0 0,1 11 0,5 1 0,6 6-462,3-11 0,5 7 1,2 4-1,1 0 1,0-3-1,-2-4 462,-2 4 0,-2-5 0,1-1 0,4 5 0,1-7 0,2 6 0,2 2 0,1-3 0,-1-6 0,0-11 1385,7 3 0,2-6-1385,2 3 0,4 2 0,-1-1 0,0 4 0,1 0 476,4 3 1,4 3 0,-3-6-477,-6-11 0,-1-4 0,10 10 0,-1-3 1027,-10-14 0,2-2-1027,19 13 0,2 1 0,-7-4 0,1 0 1407,-6-7 0,2 1 1,-3-2-1408,0 1 0,-1-2 0,4 2 0,2-1 0,-2-3 0,8-1 0,-6-8 0,10-1 0,3 0 0,0 0 0,-6-1 0,6 2 0,-4 0 0,5-2-264,-5-2 1,6-1-1,1-1 1,-2-1-1,-7-1 264,-3-1 0,-5-2 0,6 2 0,5 1 0,7 1 0,3 1 0,-1 0 0,-4 0 0,-6 0 0,-4-1 0,0 1 0,6 1 0,3-1 0,5 2 0,3-1 0,1 1 0,-1 1 0,-2-1 0,3 2 0,0 0 0,-1 1 0,-2-1 0,-2-2 0,4 1 0,-3-2 0,0 0 0,1 0 0,-6 0 0,3 0 0,-1 0 0,-2 0 0,-7-3 0,-4 0 0,-5-3 0,7 1-394,2-2 1,8 1-1,5-1 1,1 0 0,-2-1-1,-6 1 394,2 0 0,-4 0 0,-1 0 0,5-1 0,-4 0 0,5 0 0,2 0 0,-1-1 0,-4-1 0,-8-1 0,1 0 0,-6-2 0,-2-4 0,14-7 0,0-16 0,-21-5 0,3-14 0,1-8 0,-1-2 0,-2 3 0,-2 10 0,9-1 0,-4 7 0,2-10 0,-11 3 0,3-9 0,1-5 0,-1-4 0,-2 2 0,-4 5 0,-6 7 363,-2-7 0,-6 6 0,-1-1-363,4-7 0,-2-1 0,-1-6 0,-6 6 0,-1-6 0,-2-2 0,0 3 0,-1 8 0,-1 2 0,0 7 0,-2-6 0,-1 4 0,-1-6 0,-1-4 0,0 1 0,0 4 0,0 9-1003,-3-19 0,-1 5 1003,-2 3 0,-3-3 0,0 5 0,-4 4 0,-3-1 0,2 6 0,-3-5 0,0-1 0,-1 3 0,-2-5 0,0 3 0,-3-3 0,2 1 0,-2-3 0,-2 0 0,-3 3 0,-3 3 0,-4 3 0,-3 0 0,-1-1 0,1 3 0,-3-2 0,-2 0 0,1 1 0,2 3 0,-3-2 0,1 2 0,1 2 0,-1-2 0,-2-2 0,0-1 0,1 1 0,4 5 0,8 5 0,2 4 0,-1 1 815,-7-3 0,-2 2 1,-1 0-816,0 2 0,0 2 0,-1 1 0,-2 2 0,-1 1 0,3 5 0,-3 1 0,3 4 0,9 3 0,0-1 0,-16-12 0,2 1 0,-1 1 0,13 0 0,2 1 2652,12 4-2652,-4 3 223,8 5-223,-1 7 0,16 3 0,2 0 0</inkml:trace>
  <inkml:trace contextRef="#ctx0" brushRef="#br0" timeOffset="21102">14454 7677 24575,'-14'0'0,"-24"-7"0,-20-6 0,-7-1 0,10 2 0,-5 1 0,-2 0-1967,10 0 1,-10-2 0,-3-1 0,0 1 0,5 3 1907,4 2 1,5 3-1,-2 0 1,-7 1 58,6 1 0,-5 0 0,-3 0 0,-3 1 0,-1 0 0,-2 1 0,0 1-279,11 0 1,-2 0-1,-1 1 1,-1 0 0,-1 1-1,0 0 1,0 0-1,1 0 1,2 0 0,1 0 278,-4 0 0,2 0 0,2-1 0,0 1 0,0 1 0,-1 0 0,0 0 0,-3 2-46,-1 1 0,-2 0 0,-3 1 0,1 0 0,-1 1 0,1 1 0,3 2 0,3 0 0,3 1 46,-2 4 0,4 2 0,3 1 0,1 1 0,-2 1 0,-4 2 0,0-2 0,-2 3 0,-2 0 0,-1 1 0,-1 1 0,1 1 0,1-1 0,3 1 0,4-1 0,0 0 0,1 1 0,1 0 0,0 0 0,2 1 0,0-1 0,2 1-345,-10 4 1,0 2-1,2-1 1,2 0-1,3 0 1,4 0 344,-2 5 0,4 1 0,5-2 0,3-1 0,-11 7 0,6 6 70,13-1 1,1 10 0,2 1-1,4-5-70,3-9 0,3-2 0,2 8 0,3-4 0,0 9 0,0 5 0,0 2 0,2-1 0,2-3 0,1-8 0,2 13 0,3-6 0,2 6 0,-1-9 0,1 6 0,-1 4 0,3 1 0,1-2 0,3-4 0,3-2 0,4-2 0,2-2 0,0 0 0,0 0 0,-2 2 0,0 0 0,0-1 0,2 0 0,3-1 234,-1-1 1,1 0 0,2-2-1,6-1 1,7-3-235,6-8 0,9-2 0,6-2 0,3-1 0,-1-3 0,-4-1 0,-8-1 884,9 11 0,-7-5 0,9-1-884,-5-9 0,7 0 0,5 0 0,2-2 0,1-4 0,-2-3 0,-2-5 0,3-5 0,0-2 0,-2-2 0,-1 0 0,-5 0-168,2 0 1,-6-1 0,1 0 0,6 0 167,-5 0 0,4 1 0,4 0 0,2-1 0,-1 1 0,-1-2 0,-4-1 0,9-2 0,-2-1 0,-2-1 0,-2 0 0,-3-1 0,-5 1 0,-4 0 0,-1-1 0,4-1 0,1 0 0,5-1 0,0-1 0,-3 0 0,-5-1 1341,1-3 0,-5-1 1,2-3-1342,2-3 0,2-3 0,0-2 0,-4-1 0,5-7 0,-3-1 0,1-3 217,-7 8 0,2 1 0,-2-4 0,-6-7-217,-9-4 0,-4-6 0,-4-4 0,-2-2 0,-2 0-226,-2-2 0,-4-2 1,-1-1-1,-2-1 0,2 1 226,2-1 0,1 0 0,-1 0 0,0-2 0,-1-4 0,-4 5 0,0-5 0,-1-3 0,0 0 0,-1 2 0,0 6 0,-1 8 581,3-8 1,-1 9 0,0-4-582,-1 4 0,1-6 0,0-2 0,0 5 0,-2 9 0,2-1 0,-1 2-211,0-8 0,-2-4 1,1-1 210,0 3 0,0 1 0,0-6 0,-1 5 0,0-7 0,0-1 0,0 2 0,0 6 0,0 1 0,-1 5 0,1-2 0,0-16 0,1-2 0,-3 16 0,-5 14 0,-23 0 0,-8 1 0,-16-1 0,9 6 0,-1 2 0,-17 3 0,15 5 0,0 0 0,-7 0 0,12 4 0,4 3 557,18 9-557,8 5 1281,-2 0-1281,8 5 977,-2 11 0,6-8 0,0 7 0</inkml:trace>
  <inkml:trace contextRef="#ctx0" brushRef="#br0" timeOffset="42917">22366 7203 24575,'-3'-3'0,"-3"0"0,-37-2 0,-23-1 0,12 5 0,-7 1 0,-4 0 0,1-1-2458,1-2 0,1 0 1,-3 0-1,-4 1 2245,13 0 0,-3 1 0,-3 0 0,-2 0 1,0 2-1,0 0 0,1 2 213,-1 1 0,1 1 0,-1 1 0,0 1 0,-1 1 0,-1 1 0,-3 2-216,10-2 1,-2 2-1,-2 0 1,-1 2-1,-1-1 1,0 2 0,2-1-1,0 0 1,3 0-1,2 0 216,-9 1 0,4 0 0,1-1 0,1 1 0,1 0 0,0 2 0,0 2-42,-3 1 1,-3 4 0,0 0 0,1 1 0,4 0 0,7-1 0,9-2 41,-14 11 0,7 5-207,12-6 0,-3 5 1,-2 3-1,0 2 0,2-2 207,-4 7 0,1 1 0,2 0 0,-1 2 0,6-7 0,-1 0 0,1 1 0,2 5 0,5 5 0,6 2 0,2 7 0,3 5 0,2 2 0,3-2 0,1-3 0,3-7 0,-2 2 0,4-8 0,4 2 0,5 12 0,3-19 0,4 6 0,1 5 0,3 4 0,1 4 0,2 1 0,1 2 0,1-1 0,1 0 0,0-2 0,1-4 0,-1-4 0,0-5 0,5 10 0,1-5 0,1-5 0,1-1 0,1 0 0,1 3 0,3 4 0,-5-7 0,3 5 0,1 2 0,2 3 0,0 0 0,1-1 0,0 0 0,-1-3 0,0-2 0,-1-5 0,-2-5 159,10 13 0,-1-7 1,-1-5-1,0-1 0,0-1-159,2 3 0,-1-2 0,1-1 0,8 3-72,-7-11 1,5 3 0,3 1 0,3 0 0,1 0 0,-2-1-1,-2-2 1,-3-3 71,3 3 0,-5-4 0,0-1 0,2 0 0,3 4 0,-3-3 0,3 3 0,2 3 0,1 0 0,1-1 0,0-1 0,-2-3 0,-2-5 26,7 2 0,-3-4 0,1-4 0,0 0 0,5 0-26,-4-1 0,1-1 0,3 1 0,1-1 0,2 0 0,2-1 0,1-2 0,-6-3 0,2-1 0,2-1 0,2 0 0,1 0 0,-1-1 0,1 0 0,-1-1 0,-2 1 0,-3 1 0,4 1 0,-1 1 0,-1 1 0,-2-1 0,1 0 0,-2-2 0,1-3 0,1-2-65,7-2 0,2-2 1,1-2-1,-2-2 1,-3-3-1,-5-3 0,-7-4 65,12-9 0,-10-8 0,1-10 0,-17 5 0,2-6 0,0-5 0,1-3 0,-1-2 0,0 0 0,-1 2 0,-1-2 0,0 0 0,0-2 0,-1 0 0,0 0 0,-1-1 0,1 0-181,1-3 0,1 0 1,-1 0-1,0-1 0,0 0 1,-2 0-1,-1 0 181,-1 1 0,-2-1 0,1-1 0,-2 1 0,-1 2 0,-2 3 0,-2 5 0,9-12 0,-4 7 0,3-7 16,-4 6 0,4-7 0,2-4 1,-1 0-1,-2 3 0,-3 7-16,-3 5 0,-3 5 0,0 0 0,1-4 96,3-6 1,2-5-1,0-2 1,-2 3-1,-3 6-96,-2 1 0,-3 5 0,-3-4 381,-2-4 0,-1-5 1,-3-1-1,-3-1-381,-2 1 0,-3 1 0,-5-3 0,-5-7 0,-3 17 0,-4-5 0,-4-3 0,-2-3 0,-2 0 0,0-1 0,-1 2 0,1 2 0,1 5 0,-2-9 0,0 5 0,1 1 0,-2 1 0,-2-1 0,-3-3 0,2 8 0,-3-2 0,-2-2 0,-1-1 0,-1 0 0,-1 1 0,2 3 0,0 3 0,2 4 451,-6-7 1,1 5 0,1 4 0,-2-2 0,-3-3-452,4 4 0,-2-2 0,-2-3 0,-1-1 0,-1 1 0,0 1 0,1 4 0,2 3 0,-7-3 0,1 5 0,0 2 0,-1 1 0,-3-3-98,5 3 1,-4-4 0,0 0 0,-2 0-1,2 4 1,2 5 0,3 7 97,-15 1 0,4 11 0,0 4 0,2 3 0,1 3 0,1 4-50,1 2 0,2 3 0,1 1 50,-8-1 0,0 4 1296,7 5 0,-2 3 1,3 0-1297,-5 3 0,4 0 0,7-2 0,2 0 0,-21 5 240,36-21 1,11 0 0,2-4 0</inkml:trace>
  <inkml:trace contextRef="#ctx0" brushRef="#br0" timeOffset="54760">4742 12462 24575,'-60'22'0,"-1"0"0,1 0 0,0 0 0,-1 0 0,1 0 0,0 0 0,-1 0 0,1 0 0,0 0 0,-1 0 0,-2 5 0,7-3 0,3 1 0,-1-1 0,-3 2 0,-8 3-757,14-7 1,-6 1 0,-3 1 0,-4 2 0,-2 0 0,-1 1-1,0 0 1,0 0 0,2 0 0,3-1 0,4 0 0,5-1-1,5-1 459,-17 11 0,10-3 0,4 0 0,1 4 0,-5 5 298,12-5 0,-3 3 0,-1 3 0,-1 2 0,0 2 0,2 1 0,2 0 0,2-1 0,5-1-308,1 3 0,5 0 0,2 0 0,2 1 1,0 0-1,-1 1 0,-4 1 308,0-4 0,-4 2 0,-2 0 0,0 2 0,0-1 0,1 0 0,4 0 0,4-2 0,7-2 196,-1 14 0,8-2 1,4 0-1,4-2 0,2 1-196,0-1 0,2-1 0,3 1 0,5 0 0,9 0 0,6-6 0,9 1 0,6 0 0,3 1 0,1-1 0,-2 0 0,-4 0-364,-3 3 0,-5 0 1,0 0-1,2-1 0,4 1 1,8-1 363,-1-10 0,6 2 0,5-1 0,3 1 0,3 0 0,0-2 0,1 0 0,-2-2 0,-3-2 0,-3-2 0,2 1 0,-3-2 0,-1-3 0,-1 0 0,1-1 0,0 0 0,2 1 0,6 4 0,2 0 0,1 0 0,0 0 0,0-1 0,-3 0 0,-2-1 0,5 5 0,-3-1 0,-2 0 0,-1-2 0,3-1 0,-1-2 0,2-1 0,-1-1 0,-1-1 0,-3-1 52,-2 2 0,-5 0 0,3-2 0,10 1-52,-11-10 0,6 1 0,5 1 0,4-1 0,2 1 0,2-2 0,1 0 0,0-2 0,-1-2 0,-2-1 0,-3-3 0,1-3 0,0-1 0,0-1 0,0-1 0,0-1 0,1 0 0,1 0 0,-1 0 0,2 2-44,-3 0 1,2 0-1,0 2 1,0-1-1,1 1 1,0-1-1,0-1 1,0-1-1,-1-1 1,0-2-1,0-2 44,2-2 0,1-1 0,0-2 0,0-1 0,0-1 0,-1-2 0,-1-1 0,-1-1 0,-1-2 0,-2-1 0,6-5 0,-1-1 0,-3-3 0,0-1 0,-1-2 0,0-1 0,1 0 0,0 0 0,-2 1 0,0-1 0,1-1 0,0 0 0,-1-1 0,0 0 0,-1 0 0,-1 2 0,-1-1 0,5-1 0,-2 1 0,-1 0 0,-1 0 0,0 0 0,-2 0 0,1 0 390,5-4 1,1 0-1,0 0 1,-4 0 0,-4 0-1,-6 1-390,6-9 0,-8 1 0,-6-3 0,-9-3 0,-5-3 0,0-1 0,9-8 0,1-3 0,-13 3-191,-21-9 1,-13 0 190,0 12 0,-3-4 0,-6-6 0,4 15 0,-3-4 0,-2-3 0,-2-3 0,-1-1 0,-1-1 0,1 0 0,3 7 0,0-1 0,-1-1 0,0 0 0,0-2 0,-2 0 0,0-2 0,-1-1 0,-2-2 0,3 7 0,-2-3 0,0-2 0,-2-1 0,-1-1 0,0-1 0,0 0 0,-1 0 0,1 1 0,-1 0 0,2 2 0,-1 2 0,2 1 0,-2-3 0,0 1 0,1 1 0,-1 1 0,1 1 0,1 1 0,-1 1 0,-1 0 0,1 1 0,-1 0 0,-5-8 0,0 0 0,-1 1 0,1 0 0,-1 2 0,1 2 0,0 3 0,0 3 0,-7-10 0,0 4 0,0 3 0,1 3 0,1 3 0,0 2 0,1 3 0,0 2 0,-2-2-341,2 2 0,-1-1 1,0 0-1,-1 0 1,1 3 340,-4-3 0,1 2 0,0 2 0,-4-2 15,2 5 1,-3-2 0,-1 2 0,0 0 0,1 1-16,-4-2 0,1 2 0,-1 0 0,-2-1 0,6 6 0,-2-2 0,-2 1 0,0 0 0,2 2 0,4 2 0,-5 0 0,4 2 0,1 2 0,-1 1 0,-3 0 0,0 0 0,0 2 0,-1 4 0,-12 3 0,0 6 0,-1 1 0,-2 0 0,-1 1 0,2 0 0,5 0 0,2 0 0,3 1 0,-18 1 0,13 0 2907,26 0-2907,7 0 4348,-28 16-4348,28-10 4716,-23 17-4716,36-13 2639,-10 12-2639,8-9 0,-8 9 0,10-15 0,-24 13 0,4-8 0,-23 12 0,25-12 0,1 1 0,5 2 0,7 2 0,-4-1 0,13-5 0,6-8 0</inkml:trace>
  <inkml:trace contextRef="#ctx0" brushRef="#br0" timeOffset="71320">6860 7332 24575,'-46'-7'0,"0"1"0,1 0 0,-3-1 0,-5-1 0,-2 0 0,0 0 0,1 1-2287,-7 1 0,1 1 0,0 0 0,-3-1 2287,0 0 0,-5-1 0,1 0 0,2 0 0,7 3 0,1 3 0,6 2 0,-7-1-152,7 0 0,-6 0 1,-3 0-1,-2 0 1,0 0-1,2 0 152,-5 0 0,1 0 0,-1 0 0,0 0 0,-2 0-298,11 0 0,-3 0 0,-1 0 0,0-1 0,1 1 0,2 1 0,2-1 298,-5 2 0,2-1 0,2 1 0,2 0 0,1 1 0,1 1 0,4-1 0,-1 3 0,-5 3-267,4 2 1,-5 4-1,-2 2 1,-2 1 0,0 1-1,2-1 1,4-1 266,-4 1 0,4 1 0,0-1 0,0 1 0,-5 1 0,3-2 0,-5 2 0,-2 0 0,0 1 0,1 1 0,4 0 0,6 0 0,-9 9 0,7 2 0,3-1 0,4-2 0,3-1 0,3-2 0,1 2 0,-7 8 0,1 4 0,4 1 601,8-4 1,4 1 0,1 2-602,0 4 0,3 4 0,0 8 0,7-10 0,1 6 0,0 5 0,0 2 0,1 1 0,1-3 0,2-4-289,-1 1 0,2-4 1,1 0-1,1 1 0,-1 4 289,0 2 0,0 4 0,-1 3 0,1 1 0,1-1 0,1-4 0,2-4 613,1 7 1,2-6 0,1 0 0,1 5-614,0-6 0,0 5 0,1 1 0,-1 1 0,1-3 0,0-3-172,-1 5 1,0-5 0,0 0-1,1 3 172,0-1 0,-1 4 0,2 0 0,0-3 0,3-7 0,2-4 0,2-5 0,2-2-97,-1 18 0,15 0 97,9-21 0,11 3 0,9 2 0,6-2 0,1-1 0,0-4 0,-7-8 0,2-3 0,2-3 0,1 0 0,3-1 0,1 2 0,3 0 0,-10-2 0,2 1 0,2 1 0,2 0 0,1 0 0,1 1 0,0-2 0,0 0 0,0-2 0,-1-1 0,-2-3 0,6 0 0,-1-2 0,0-2 0,-1-1 0,1-2 0,0 0 0,0-1 0,1 1 0,1-1-208,-6 0 0,0-1 1,1-1-1,1 1 0,0-1 1,0-1-1,1 1 0,-1-1 1,-1 0-1,0-1 1,-2 1 207,8 0 0,-1-1 0,-1 0 0,-1-1 0,1 0 0,-1 1 0,0-1 0,0 0 0,0 0-31,-2 1 1,0-1 0,0 1 0,0-1 0,-1 0 0,1 1 0,1-1 0,0-1-1,1 0 31,-1 0 0,1 1 0,1-1 0,1 0 0,-1-1 0,1 0 0,0 0 0,0-2 0,-1 0 0,-1-2-165,-1 0 1,0-2 0,0 0 0,-1-1 0,1 0-1,-1-2 1,0 0 0,0 0 0,-1-2 0,1 0 164,-2-1 0,1 0 0,-1-2 0,0 0 0,0-1 0,0 0 0,0-1 0,-1 0 0,-1-1 0,0 0 0,4-1 0,0 0 0,1-1 0,-1 1 0,-1-2 0,-1-1 0,-2-1 0,-3-1 0,-2-2 0,9-10 0,-3-2 0,-3-2 0,-2-2 0,-3 1 0,-1 0 315,-2 2 0,-3 1 0,-2-1 0,1-3 0,2-5-315,-5 3 0,2-4 0,1-3 0,2-2 0,-2-1 0,0 0 0,-2 1 0,-3 2 0,2-5 0,-3 2 0,-1 0 0,-2 1 0,1-2 0,1-1 11,-2 4 1,3-2-1,0 0 1,-1-1 0,-2 1-1,-3 1 1,-5 2-12,2-15 0,-6 3 0,-5 0 0,-5-2 0,-5 6 0,-2-1 0,-5-1 0,-5-2 0,-8-2 0,-4 7 0,-8-3 0,-4-1 0,-5-1 0,-1-1 0,-2 1 0,1 0 0,1 1 0,4 1 0,0 0 0,0 0 0,0 0 0,-2 1 0,-3 0 0,-3 1 0,-5 1 0,4 10 0,-3 0 0,-3 0 0,-3 0 0,-2 0 0,-1 1 0,-1 1 0,0 1 0,0 2 0,1 1 0,1 2 0,2 3 0,-8-4 0,0 2 0,1 4 0,0 1 0,0 2 0,1 1 0,-1 0 0,-1 1 0,2 1 0,-1 0 0,-1 1 0,0 1 0,1 1 0,1 1 0,2 1 0,1 1 0,-12-4 0,2 2 0,2 1 0,0 2 0,-1 0 0,1 1 0,0 2 0,0 0 0,-1 1 0,-1 2 38,5 3 1,-1 2 0,-1 0 0,0 1 0,2 0-1,3 0-38,-9-3 0,3 0 0,1 0 0,-2 3-115,3 2 0,-4 3 1,1 0-1,6 1 1,12-1 114,-22 1 1202,16 1 0,1 2-1202,-16 15 3928,29 10-3928,-3-3 5196,25 2-5196,12-21 857,0 9 0,0-10 0,0 3 0</inkml:trace>
  <inkml:trace contextRef="#ctx0" brushRef="#br0" timeOffset="87939">12516 4611 24575,'-8'-3'0,"-42"0"0,12 3 0,-3 0 0,-8 0 0,-2 0-570,-3 0 1,-2 0 569,6 0 0,-3 0 0,2 0-1813,-11 0 0,-2 0 1813,6 0 0,-5 0 0,1 0 0,-3 1 0,0 0 0,3 2 0,7 3 0,2 1 0,0 0 0,-3-1 0,0-1 0,5 3 538,-3 4 0,5 5-538,2 6 0,6 3 0,-8 11 0,10 14 0,8 5 0,21-24 0,4 2 0,1 16 0,2 7 0,4-6 0,4-9 0,5 0 0,5 1 0,5 8 0,1-1 0,0-7 0,3-1 0,4-3 0,1 2 0,6 3 0,6 0 0,-3-10 0,7 1 0,2-1 0,1-1 0,-2-3 0,1-2 0,-1-3 0,1 0 0,2 1-620,1 4 0,3 3 1,0 0-1,0-2 0,-5-6 620,10-1 0,-5-5 0,-3-3 0,-1-4 0,-4-1 1268,1 4 1,3 2-1269,-5-5 0,5-1 0,0 1 0,6 3 0,0 0 0,2-1-880,2-1 0,1-1 0,-2 0 880,-5-3 0,0 0 0,-5-1 0,-5-3 0,-2-2 0,4-2 0,0-2 0,-9-2 0,1-1 0,16-6 0,1-2 0,-18 1 0,-3-3 0,-1-3 0,-4-4 0,3-13 3559,6-21-3559,-13 5 0,-1-1 0,-4 15 0,0 0-539,6-23 0,-3 3 539,2 2 1532,-3 3 1,1-4-1533,-7 15 0,0-5 0,1-2 0,3-8 0,-2-1 0,-1 7 0,-1 0 0,-1 1 0,0-3 0,0-5 0,-5 11 0,-5-2 0,-7 11 0,-5-1 0,-3-1 0,-6-1 641,-10-16 1,-12-2-642,1 22 0,-10 0 0,-1 1 0,3 2 0,1-2 0,3 2 0,-4 1 15,1 3 1,-3 0-1,0 2 1,2 3-16,3 4 0,1 3 0,3 1 0,0 1 0,-1 1 0,-8-1 0,-6 1 0,4 0 0,0 2 0,1 1-506,-8-4 1,2 1 505,18 7 0,-2 2 0,-6-4 0,-6 1 0,3 6 0,-9 15 0,1 5 0,3-12 0,-3-2 0,7 6 0,3 15 0,9 4 0,-5 16 0,21-16 0,-1 2 0,4 0 1011,0-6-1011,0 0 0,5-11 0,-5-3 0,10-7 0,-5 3 0,11-8 0</inkml:trace>
  <inkml:trace contextRef="#ctx0" brushRef="#br0" timeOffset="98107">24314 4589 24575,'-43'-4'0,"-1"1"0,-16-3 0,5 6 0,-6 0 0,3-1 0,4 2 0,21 3 0,-2 1 0,-17 4 0,-8 3 0,7 0 0,10 0 0,2 1-709,-1 2 1,-2 1-1,3-1 709,5 0 0,0 1 255,-15 10 0,-3 4-255,16-6 0,0 1 0,1 0 0,-15 8 0,2 0 0,6-1 0,4 2 0,6-2 0,5 2 0,5 1 0,3 1 0,-3 2 0,4 1 0,5-4 0,6 2 0,7 6 0,3 2 808,-5 2 0,4 8-808,7-10 0,6 10 0,3 4 0,1 2 0,0-4 0,-3-8 0,0 4 0,-1-6 0,3 4-145,3 3 0,2 8 0,3 2 0,3-4 0,3-10 145,15 2 0,5-10 0,-3-3-1137,-13-8 0,-2-2 0,3 2 1137,4 3 0,5 3 0,-1-2 0,-3-4 0,12 5 0,-3-5-321,-3 1 1,2-1 320,1-5 0,4-1 0,2-2 0,0-1 0,2-1 0,1-2-841,5 2 1,2-2 0,-3-2 840,-9-4 0,-1-1 0,-4-4 0,7-1 0,-6-4 484,14 2-484,-16-5 0,2-7 0,4-29 0,-1-6 0,-5 21 0,-2-4 0,-15-8 0,-3-7 0,-1 1 0,3-4 0,-2-2 950,2-6 0,1-6 1,-3-4-951,-8 3 0,-2-3 0,0-1 0,0 2 0,1 11 0,1 2 0,-2 0 0,-4-1-404,-3-17 1,-6-2 0,-5 11 403,-5 15 0,-3 5 0,-1-2 0,-2-2 976,-8-9 0,-4-5 0,-2 1-976,-2-1 0,-1 1 0,-1 1 0,3 0 0,0 0 0,-2 3-334,0 4 0,-1 3 0,3 7 334,-10-3 0,-14 2 0,-3 0 0,0 1 0,5 6 0,-4 0 0,5 8 0,0 3 0,-4 2 0,-2 1 0,-4-2 0,2 1 1061,12 5 0,-1 1-1061,-10-2 0,4 1 0,12 4 0,-9-5 0,4 3 0,26 8 1125,1-2-1125,5 3 0,5 0 0,1 0 0,3 0 0,0 0 0</inkml:trace>
  <inkml:trace contextRef="#ctx0" brushRef="#br0" timeOffset="113737">32258 2823 24575,'-18'0'0,"-13"0"0,0 0 0,-7 0 0,-20 0 0,6 0-688,13 0 0,0 0 688,2-1 0,-2 2 0,-4 2 0,-4 1 0,3 2 0,0 1 0,0 2 0,-3-2 0,-5 1 0,6 3 0,3 5 0,2 3 0,-10 7 0,1 1 0,12-5 0,3 2 0,-1 6 0,1 9 0,8 1 0,1 9 0,0 1 0,2-6 0,-5 5 0,0 2 0,3-5 0,-2 6 0,0 2 0,4 1 0,4 1 0,2 3 0,2-2 0,2-5 0,-2 12 0,2 0 0,1-8 0,-2 6 0,1 3 0,4-2 0,4-2 0,3 0 0,2-2 0,-1-2 0,0 1 0,0-3 0,0 6 0,1-10 0,-1 6 0,1 4 0,1-1 0,-1-4 0,1-6 0,-1 5 0,1-6 0,1 2 111,0 10 1,3 4 0,6 1-112,7-6 0,7 4 0,2-3 0,-2-7 0,4 5 0,3-1-189,-6-6 1,3 7 0,4-2-1,5-7 189,5-11 0,7-6 0,1-4 0,-2-2-1177,-2 0 0,-2-3 0,5 1 1177,3 2 0,6 3 0,0-1 0,-4-5 0,-1-7 0,-3-3 0,0-2 0,-8 0 0,-1-1 0,10-2-640,0-2 0,10 0 1,6-1-1,4-1 1,-1 0-1,-5 0 1,-8 0 639,0 2 0,-7-2 0,-1 1 0,7-1 0,-3-1 0,6 2 0,3-1 0,2 0 0,-3-2 0,-4-4 0,-8-3-674,15-13 1,-10-5 0,-3-3 673,-10 4 0,-3-1 0,1-4 0,0-2 0,3-3 0,-2-3 0,-3 0 0,1-6 0,-4-2 0,0-10-134,-8 8 0,2-6 0,1-6 0,-1-3 0,-1-1 0,-3 0 0,-3 3 134,-3-2 0,-5-1 0,-3 1 0,0-1 0,2-1 0,2-1-194,3 0 1,4-2-1,2-1 1,-1-1 0,-1 2-1,-4 1 1,-6 4 193</inkml:trace>
  <inkml:trace contextRef="#ctx0" brushRef="#br0" timeOffset="113737">33866 4285 10770,'0'-55'311,"-1"-5"0,-1 0 0,-1 7-311,-5-12 0,-5-1 74,1 17 0,-3-8 1,-3-1-1,-3 0 1,-5 5-75,-4 8 0,-5 3 0,-3 2 0,-1 0 0,0-1-310,1-2 1,0 0 0,-1 1 0,-2-1 0,-1 1 309,-6-3 0,-3-1 0,-1 1 0,1 3 0,3 4 0,-7 0 0,4 5 0,-3 2 722,12 6 0,0 2 0,-2-2 1,-4-1-723,2 1 0,-5-3 0,-2-1 0,0 1 0,2 1 0,5 2 0,-12-5 0,5 2 0,-4-1 73,4 1 1,-7-4 0,0 0 0,5 3 0,10 6-74,3 2 0,5 6 0,-3 1 0,-3 1 797,-17-2 1,-2 1-798,11 5 0,0 2 0,-4-1 0,4 2 0,-7-2 5047,32 4-5047,-1-11 130,13 11 1,0-6 0,14 12-1</inkml:trace>
  <inkml:trace contextRef="#ctx0" brushRef="#br0" timeOffset="113737">33866 4430 10460,'0'-51'0</inkml:trace>
  <inkml:trace contextRef="#ctx0" brushRef="#br0" timeOffset="119683">30496 7971 24575,'-4'-21'0,"1"-2"0,3 15 0,0-8 0,-13-5 0,-23 3 0,-16 0 0,-3 2 0,-5 5 0,-4 4 0,-2-2-1095,4-1 1,-4-3 0,1 2-1,2 4 1095,-4 4 0,3 4 0,-4 1 0,14-3 0,-1 0 0,-3 1 0,-1 3 0,-1 3-889,0 5 0,-1 5 0,-1 3 0,-1 1 0,0-1 0,1-3 889,0-3 0,0-2 0,0 0 0,-1 0 0,1 2 0,-1 3-305,5 2 1,0 3 0,-2 1-1,1 1 1,1 2 0,1-1-1,2 0 305,-2 2 0,1 0 0,2 1 0,1 0 0,0 0 0,2-1 0,-1 0 0,3-1 0,0 0 0,-1 2 0,-4 2 0,8-4 0,-3 1 0,-2 1 0,-1 1 0,-1 2 0,0 1 0,0 3 0,2 1 0,4 0 0,0 3 0,-1 2 0,0 1 0,1 2 0,0 0 0,1 1 0,1 0 0,1 0 0,2-1 0,-4 6 0,1 0 0,3 0 0,0 1 0,1 0 0,1 1 0,0 0 0,-1 2-318,3-3 0,-3 2 0,0 0 0,0 1 0,1 1 1,2-1-1,4-1 0,4 0 0,5-2 318,-1 15 0,7-2 0,6 0 0,3-1 0,3 0 0,2 0 0,5 0 0,2 0 0,2-1 0,1-3 117,2 3 1,1-4 0,4 2 0,6 7-118,-1-14 0,4 4 0,2 4 0,3 3 0,2 1 0,2-1 0,0-1 0,2-3 0,-1-4 0,1-3 0,2-4 0,0-1 0,2-2 0,1 0 0,0-1 0,1 2 0,-1 1 0,0-1 0,-1 2 0,2 1 0,-1 0 0,1 0 0,1-1 0,0-1 0,1-2 0,0-1 2,2-1 0,0-1 0,1-1 0,0-2 0,1 0 0,2-1 0,1-1 0,1 0-2,2-1 0,1-1 0,1-1 0,2 0 0,1-1 0,1 0 0,-1 0 0,1 0 0,0 0 0,-4-3 0,0 0 0,1 0 0,1 0 0,-1 0 0,1 0 0,0-1 0,0 0 0,-1 0 0,0 0 0,4 2 0,1 0 0,-1 0 0,0 0 0,1 0 0,-2-2 0,1 0 0,-1-3 0,0 0 0,9 1 0,1 0 0,-1-1 0,0-2 0,-2-3 0,-4-3 0,-4-3 0,3-2 0,-7-3 0,1-4 0,7-6-35,-6-3 1,5-2 0,4-2 0,3-4-1,1-3 1,1-2 0,0-5 0,-3-3 34,-12 1 0,0-5 0,0-3 0,1-3 0,0-2 0,-1-1 0,1-2 0,0 1 0,-1-1 0,0 2 0,0 1 0,-1 2 0,6-1 0,0 2 0,0 1 0,-1 0 0,0 1 0,0-1 0,-1-1 0,0-2 0,-1-2 0,-1-4 0,-4 2 0,-1-2 0,1-3 0,-1-2 0,0 0 0,-1-2 0,-1 0 0,0 0 0,-3 0 0,0 1 0,-3 1 0,-2 1-127,6-8 1,-3 0 0,-3 1 0,-1-1 0,-2 2 0,-1 0 0,-1 0 0,0 1 126,4-7 0,-3 3 0,-1 0 0,-1 0 0,0-4 0,2-4 0,-6 11 0,1-4 0,0-2 0,1-3 0,0-1 0,0 1 0,-2 0 0,-2 3 0,-1 2 0,-4 5 0,6-12 0,-4 9 0,-2 1 0,-3-8 0,0-14-41,-10 30 1,-1-6 0,1-4 0,-2-6 0,1-3 0,-1-4-1,0-3 1,-1-2 0,0-2 0,-1-2 0,0-1 0,0 1 0,-1-1-1,0 1 1,0 1 0,-1 3 0,0 1 0,-1 4 0,1 2 0,-2 5-1,1 4 1,-1 6 40,-1-21 0,-1 10 0,-2 5 0,0 4 0,-1-1 0,0-1 0,0-7 0,0-7 0,3 14 0,0-5 0,0-6 0,1-4 0,0-3 0,0-3 0,1-2 0,-1-1 0,-1 0 0,1 0 0,-1 1 0,-1 2 0,0 3 0,-2 4 0,0 3 0,-2 6 0,-1 6 0,-1 6 0,-1 8 0,-13-19 0,-2 15 0,-4 6 0,-8 0 0,-6 0 0,-8 1 0,-5 0 0,-2 3 0,2 2 0,6 2 0,4 2 0,4 3 0,-1 2 0,-7 0 291,-4-1 0,-6-1 0,-4-1 0,-3 5 1,0 5-1,1 9-291,7 11 0,-3 7 0,-1 7 0,1 3 0,1 1 0,2-2 0,4-3 14,-1-2 0,5-3 0,1 0 0,-1 2 0,-5 3-14,1 2 0,-4 2 0,-2 3 0,-1 0 0,0 2 0,2-1 0,3 1 0,-1 2 0,2 1 0,0 1 0,3-1 0,3-2 0,3-2 0,-8 4 0,5-4 0,-5 3 0,4-1 0,-7 4 0,-1 0 0,6-2 0,9-8 1464,6-5 1,7-2-1465,-20 17 1094,21-18 1,12-2 0,18-9 0</inkml:trace>
  <inkml:trace contextRef="#ctx0" brushRef="#br0" timeOffset="128184">26740 13282 24575,'0'44'0,"7"-4"0,6 10 0,-2 3 0,-3 0 0,-1 5 0,1 1 0,1-2 0,2-6 0,1-1 0,1 0 0,-2 1 0,-2 3 0,-2 4 0,0-4 0,0-8 0,3-1 0,-2-7 0,2 12 0,3-10 0,-11-69 0,-3-32 0,-1 3 0,4 7 0,0-3-1205,-2-1 0,-2-8 0,0-1 1,1 6 1204,0 10 0,1 4 0,1-3 0,-2-16 0,0-3 0,3 2 362,2 12 0,3 2 0,1 1-362,3-18 0,7 11 0,20 23 0,-14 51 0,-2 15 0,-4 3 0,1 8 0,2-3 0,4 7 0,3 5 0,1 0 0,-1-3 0,4 5 0,1-2 0,0-1 0,1 2-157,-5-5 1,1 3 0,0-1 0,0-3 0,-1-4 156,10 15 0,-1-6 0,-8-31 0,-10-52 0,-8-15 0,-4-14 0,-6 12 0,-2-8 0,-2 6 0,-5 8 0,-2 1 0,3-2 0,0-4 0,1 1 0,-1-19 0,0 1 0,0 4 0,0 2 0,3 5 0,1 9 0,2 20 0,0 9 0,0 7 0,0 4 0</inkml:trace>
  <inkml:trace contextRef="#ctx0" brushRef="#br0" timeOffset="128908">27799 12956 24575,'0'7'0,"0"26"0,0 3 0,0 3 0,0-2 0,0 4 0,-1 14 0,0 8 0,3 2 0,0-11 0,2 1 0,1 1 0,3-2 0,2-3 0,2-2 0,2 0 0,2-1 0,0 3 0,2 0 0,3-4 0,5-12 0,34-6 0,4-15 0,-15-3 0,-1-6 0,-4-4 0,-6-13 0,-12-24 0,-10-15 0,-7-6 0,-6-10 0,-2-2-1241,-2 14 0,-2-2 0,-1 0 0,1 0 1241,0-3 0,0-1 0,-1 0 0,-2 3 0,-4 4 0,-2 2 0,-2 1 0,1 2-94,-3-8 0,-1 1 0,-3 0 94,-1 6 0,-2-3 0,-1 2 0,-1 5 0,-2 0 0,-1 5 0,-1 3 0,-18-15 0,1 17 0,3 35 0,13 13 0,23 6 4874,0 0-4874,3-5 0,1-6 0,3-1 0</inkml:trace>
  <inkml:trace contextRef="#ctx0" brushRef="#br0" timeOffset="129598">28364 12143 24575,'0'48'0,"0"14"0,4-8 0,4 11 0,3 4 0,5-8 0,4 3 0,1 0 0,-3-1-1890,-4-9 0,-2-1 0,1 0 0,2-1 1890,7 6 0,3 1 0,0-3 0,-5-10 0,-7-9 0,1-2 143,6 7 0,4 5 0,-3-5-143,-8-11 0,0 0 754,15 22 0,-1-9-754,-16-32 0,-1-2 0,-8-10 0</inkml:trace>
  <inkml:trace contextRef="#ctx0" brushRef="#br0" timeOffset="130468">29193 11965 24575,'0'36'0,"0"0"0,0 8 0,0-2 0,0 8 0,0-4 0,0-7 0,0 0 0,0 15 0,0 2 0,0-6 0,0-2 0,0-8 0,0 1 0,0 13 0,0 0 0,0-15 0,0-1 0,0 15 0,0-3 0,0 0 0,0 2 0,0-42 0,0-9 0,0-24 0,0-20 0,0-17 0,0 5 0,0 10 0,0-1 0,0-15 0,1-8 0,3 6 0,10 4 0,2 6 0,-5 15 0,1 1 0,8-11 0,3 4 0,16 3 0,3 18 0,-5 10 0,0 4 0,7 5 0,11 0 0,-33 4 0,5 0 0,-11 0 0,0 0 0,-14 0 0</inkml:trace>
  <inkml:trace contextRef="#ctx0" brushRef="#br0" timeOffset="131002">29318 12238 24575,'0'61'0,"0"-9"0,14 9 0,5-26 0,8 4 0,8 8 0,8 5 0,4 0 0,-4-9 0,5 0 0,0-1 0,-2-1 0,5 5 0,-2-2 0,0-3 0,0-4 0,-1-2 0,-6-12 0,6-15 0,-27-30 0,5-34 0,-26 22 0,0-16 0</inkml:trace>
  <inkml:trace contextRef="#ctx0" brushRef="#br0" timeOffset="131482">29964 12135 24575,'0'31'0,"0"3"0,0-1 0,0-5 0,0 15 0,0 5 0,0 17 0,2-25 0,0-1 0,-1 12 0,11-6 0,-10-1 0,8-5 0,-9 9 0,2-15 0,-3-14 0,0-1 0,0-15 0</inkml:trace>
  <inkml:trace contextRef="#ctx0" brushRef="#br0" timeOffset="131934">29920 11281 24575,'0'11'0,"0"-5"0,0 0 0</inkml:trace>
  <inkml:trace contextRef="#ctx0" brushRef="#br0" timeOffset="133067">30446 11842 24575,'-3'-3'0,"-36"0"0,-15 3 0,-2 0 0,8 0 0,31 3 0,-7 32 0,6-7 0,-2 5 0,1 5 0,1 5 0,-1-1 0,-4 5 0,0-1-352,2 7 0,1-3 352,-1 4 0,15 5 0,2-23 0,3-2 0,11 16 0,15-3 0,23-28 0,17-5 0,-9-2 0,5-8 0,-42-36 0,-6-22 0,-3-8 0,0 6 0,3 2 0,0 3 0,-1-6-904,-3 5 1,0-7 0,-1-1 0,0 1 0,-1 6 903,-1-8 0,-1 6 0,0 2 181,0 6 0,0 2 0,-1 4-181,1 4 0,0 2 0,0-9 0,1 16 0,-3 28 0,3 55 0,0-2 0,-1 7 0,4 10 0,1-23 0,3 5 0,0 0 0,-1-3-997,0 4 1,-1-2 0,1 3 996,3 3 0,2 3 0,-1-1 0,-1-8 0,0-2 0,-2 0 0,2 12 0,0 7 0,-1-7 0,-4-15 0,-1 0 775,1 4 1,1 5 0,-3-8-776,-2 15-370,-4-13 1,0-1 369,-2 4 0,0-8 0,-6-6 0,-21-19 3359,-2-6-3359,-6-6 1719,12-7-1719,3 0 250,8 0 0,0 0 0,9 0 0</inkml:trace>
  <inkml:trace contextRef="#ctx0" brushRef="#br0" timeOffset="134220">27225 14943 24575,'0'-5'0,"0"70"0,1-13 0,3 6 0,-1-12 0,1 3 0,1 2-1708,-1-2 0,2 5 1,-1-1-1,0-6 1708,2 11 0,0 0 0,0-5 0,-1 7 0,1 1 0,-2-3 519,-1 5 0,-2-3 0,0 6-519,1-5 0,-1 6 0,1 3 0,-1-3 0,1-5 0,-1 6 0,0-5 0,-1 0 293,0-8 1,0 1 0,0-3 0,0-11-294,3 14 0,1-48 0,-2-20 0,-2-33 0,-2-14 391,1 17 0,0-1 1,0-7-392,0-6 0,0-7 0,0-5 0,0-1 0,0 3 0,1 2 0,0 0 0,1 0 0,0 1 0,1-1-918,0 1 1,1-2 0,1 2 0,0 1-1,0 4 918,-1 2 0,1 2 0,1 4 0,5 2 0,11-5 0,5 3 0,-1 8 0,-6 11 0,5 3 0,11-4 0,9 1 0,-5 16 0,-7 22 0,0 14 0,13 11 0,5 10 0,-6 1-916,-4 5 1,-3 4 915,-2-5 0,3 4 0,2 1 0,-2-3 0,4 2 0,-1 0 0,-5-7 0,3 7 0,0-2 0,-1-3 0,7 7 0,-3-3 0,-11-13 0,0 0 402,9 11 0,1 1-402,-14-11 2278,2-6 1,-4-2-2279,-14-8 0,4-9 0,-9-6 2713,-1-6-2713,-3-28 0,-3 16 0,0-14 0</inkml:trace>
  <inkml:trace contextRef="#ctx0" brushRef="#br0" timeOffset="135051">29073 15475 24575,'0'12'0,"0"-12"0,0-7 0,14-53 0,-1 22 0,3-7 0,0-9 0,2-11 0,1-1 0,-2 8 0,2 1 0,-1 0 0,2-9 0,-1-6 0,-18 24 0,-32 32 0,1 10 0,-12 17 0,16 16 0,16 8 0,4 9 0,0-1 0,1 6 0,0 4 0,1 1 0,1 0 0,0 2 0,1 1 0,0 2 0,0 0-940,-1-4 1,1 2-1,0 1 1,0-1-1,0-1 1,1-3 939,-2 12 0,0-3 0,1-2 0,4 0-592,5 1 1,2 2-1,3-5 1,1-11 591,2-12 0,4-4-180,12 21 1,4-7 179,20-28 0,-14-25 0,0-10 0,-15-3 0,-2-5 0,11-5 0,-6-4 2062,-18-5 0,-5-1-2062,4-22 0,-5 24 0,-1 8 0</inkml:trace>
  <inkml:trace contextRef="#ctx0" brushRef="#br0" timeOffset="135559">29752 15166 24575,'0'2'0,"0"46"0,0-7 0,0 4 0,0 6 0,0 3-2228,0 7 0,0 0 2228,0-11 0,0 2 0,0 0 0,0 5 0,0 6 0,0-5 0,1 6 0,0 3 0,0-2 0,0-6 0,0 7 0,-1-5 0,0 3 0,1-1 0,1 6 0,-1-6 0,0-22 0,-1-22 0</inkml:trace>
  <inkml:trace contextRef="#ctx0" brushRef="#br0" timeOffset="136195">30113 13864 24575,'0'0'0</inkml:trace>
  <inkml:trace contextRef="#ctx0" brushRef="#br0" timeOffset="136949">30255 14557 24575,'0'21'0,"0"26"0,0 22 0,0 9 0,1-27 0,-1 7 0,1 4 0,0 3 0,0 2 0,0-2 0,0-2 0,-1-5-1967,2 10 1,-1-4 0,0-1 0,0 1 0,1 6 1779,-1-9 1,0 7 0,0 4 0,0 0 0,0-1-1,1-5 1,1-8 0,0-10 186,5 16 0,1-8 732,-3-1 1,0 4-1,1-1-732,0-9 0,0-1 0,1-2 0,3 17 0,-1-6 0,-3-19 0,0-7 0,3-5 0,-8-26 0</inkml:trace>
  <inkml:trace contextRef="#ctx0" brushRef="#br0" timeOffset="137588">30234 15627 24575,'65'0'0,"-20"0"0,6 0 0,2 0 0,-1 0 0,0 0 0,1 0-1361,5 0 1,0 0 0,-4 0 1360,-1 0 0,-5 0 1261,15 0-1261,-27 0 0,-3 0 0,-31 0 0</inkml:trace>
  <inkml:trace contextRef="#ctx0" brushRef="#br0" timeOffset="138401">31033 15500 24575,'7'-3'0,"-1"-8"0,-6 0 0,-31-25 0,6 14 0,-4-1 0,-14-12 0,-2 2 0,10 10 0,3 2 0,-19-14 0,29 35 0,11 33 0,3 9 0,-15 2 0,4-3 0,-4 13 0,-1 1 0,4-10 0,1-8 0,0-1-380,-8 9 1,-3 5 0,6-8 379,2 1 0,8 12 0,8-2 0,3 3 0,2-15 0,2 1-634,4 1 0,2 4 1,2-3 633,4 0 0,4 0-336,11 8 1,8 6 0,-1-3 335,-7-11 0,-1-2 0,2 0 0,3 3 0,2 0 0,-1-6 0,6 0 0,-4-12 0,0-18-84,11-22 1,8-14 83,-6-10 0,2-9 0,1 0 0,-2 4 0,2 0 0,1-4 56,-12 9 0,2-4 1,0 0-1,0-1 0,-4 4-56,11-12 0,-3 3 0,-3 2 0,-7 8 0,-2 1 0,-2 2 0,10-12 0,-11 8 0,-20 14 0,-8 17 0,-3 4 0</inkml:trace>
  <inkml:trace contextRef="#ctx0" brushRef="#br0" timeOffset="139184">31734 15618 24575,'-3'-3'0,"1"19"0,2 25 0,0 13 0,0 4 0,-3-16 0,2 2-307,1 1 0,1 5 1,2 0 306,2-6 0,1 0 0,1 4 0,0 6 0,0 5 0,1 0 0,0-4 0,2 1 0,0-4 0,0 1-366,-2 7 1,-1 2 0,-1-14 365,-2-5 0,-1-13 0,-2-26 0,-1-45 0,-2-39 0,-1 34 0,-2-7 0,-1-7 0,0-3 0,0 1 0,0 2 0,2 5-1119,0-13 0,1 4 1,0 1-1,-1-5 1119,-1 5 0,-2-7 0,0-1 0,1 1 0,0 7 0,3 11 0,2-10 0,2 10 501,-2 7 0,2 0-501,1-10 0,2 1 0,3-10 0,10 21 0,25 36 0,-5 16 0,1 5 0,16 6 0,-20 0 0,-7 2 5489,-17-2-5489,-6-3 0,-1-7 0,-3-4 0,0-3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3523C-D31F-214C-819F-6F227243D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61920-8DD2-CE4B-8F41-084294C85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7D3D4-732F-B441-92D3-17885D9F8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600C8-FC56-E046-8E65-A1A84AE6E082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7FCF1-18C2-5E48-8841-4CDC85A53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6C1F0-C1FE-CB4D-99C7-5B41FBFBF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6FD9-F1A6-FB43-8D52-8A8FE180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4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29BBB-D35C-384B-8D0C-B8EBCEC71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FB99DD-DF9F-764C-83A1-FD6029CCA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56A6B-14D2-F746-81DF-5A71C201C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600C8-FC56-E046-8E65-A1A84AE6E082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1BE30-7780-044F-BAC3-5E6E4AA58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B6C83-8536-DD4E-92A8-EBC60953C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6FD9-F1A6-FB43-8D52-8A8FE180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68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43BEBD-E7AF-3A4C-84F0-133BFBAEA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3BD7B-68F8-BD49-9405-FD64701D6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7FA73-BF94-0448-85D0-DE46E2B16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600C8-FC56-E046-8E65-A1A84AE6E082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54C5A-379D-3E4B-9886-6AAD2483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5FB52-90B1-A447-B406-55E16F7C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6FD9-F1A6-FB43-8D52-8A8FE180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09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D4717-31D4-724E-BF7D-50A0C5BA8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30A3C-279A-074F-A6D9-9EEEC20D0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5A798-7232-6E4D-A32A-47CEA1684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600C8-FC56-E046-8E65-A1A84AE6E082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D9FBC-F334-1F48-A355-ECA3F8734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2895F-5110-8D4B-B876-6A50AFD0C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6FD9-F1A6-FB43-8D52-8A8FE180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00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D769E-8CE7-A848-93B2-5CDA87A18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B269F-91BD-F34F-B69E-B0B1F1A05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C433D-B8AE-7147-B99F-292D0E01D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600C8-FC56-E046-8E65-A1A84AE6E082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3A943-D0D6-AA45-A14F-78ED73A67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5949B-D49D-9E41-BDDE-45C28D171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6FD9-F1A6-FB43-8D52-8A8FE180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85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3E5F6-40C8-D749-8C0E-659E0FFC8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7E063-DE8E-3246-B42E-B57843238F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9D10D6-9421-1B44-86EB-2BA169276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B123CA-B8F9-FF40-8F2B-AA2F2451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600C8-FC56-E046-8E65-A1A84AE6E082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13F60-5D26-0C4C-BE43-C24F858D6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60D2E-E67C-FC49-A61E-0B7DAF94C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6FD9-F1A6-FB43-8D52-8A8FE180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46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47D62-F4AF-9244-BD88-630EF5B5F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24577-28E3-6740-BE99-E359AF530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DB512-C5A8-9E47-925E-7DE5C3813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5D31B5-6784-874D-98CF-48F60652C6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047489-BD5F-A34E-930A-E1BA5EA46D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6B6F7D-699F-094A-B4DB-849360655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600C8-FC56-E046-8E65-A1A84AE6E082}" type="datetimeFigureOut">
              <a:rPr lang="en-US" smtClean="0"/>
              <a:t>12/1/20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BA82EB-9370-0C4C-8C2E-E55E540F1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12057B-2DE1-CE42-95D8-06E3A7EE3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6FD9-F1A6-FB43-8D52-8A8FE180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0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2C777-081F-4B40-965C-9459A1239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9A288-1A25-4948-9439-491019690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600C8-FC56-E046-8E65-A1A84AE6E082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28BC0-D725-CF4F-A4BC-E2F4E23DE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905D6-EBFB-2E46-93F0-3453AD84D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6FD9-F1A6-FB43-8D52-8A8FE180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4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B94EB2-AD89-9E49-AB3A-723AE9304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600C8-FC56-E046-8E65-A1A84AE6E082}" type="datetimeFigureOut">
              <a:rPr lang="en-US" smtClean="0"/>
              <a:t>12/1/20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321AF-E24D-304A-9C53-1423A90BD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2744-EDF5-794B-9697-3F365D10A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6FD9-F1A6-FB43-8D52-8A8FE180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49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9CB5F-98D3-3C4A-AD07-9F2E7D977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9DB9D-AD40-B746-9E0D-4A67FCB1A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02B18-98ED-CD4E-AA80-E7EF9FE8F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EBB03-43F8-AF4A-ABED-532389AA1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600C8-FC56-E046-8E65-A1A84AE6E082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55464B-E0E7-5644-A50A-4D9869D50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3446E-94E2-FB4A-A763-84177A9DD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6FD9-F1A6-FB43-8D52-8A8FE180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23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ED38F-430D-F34D-8864-EA9E244EE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3DF573-11B6-CE4E-956E-5CF842E3C1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F383-DE34-5743-9B97-0C0253DA6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9021E-F0D4-034B-822A-97BDC492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600C8-FC56-E046-8E65-A1A84AE6E082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132D19-0530-8F4C-8305-7A1303D0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DAC53F-2366-8D47-B4CE-1186B7E75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6FD9-F1A6-FB43-8D52-8A8FE180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80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C47AD-C75C-9D45-BD6B-C156099C2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0DF5E-132C-274E-A17E-84879025D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D992B-1FA3-1941-B0C3-165711670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600C8-FC56-E046-8E65-A1A84AE6E082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F0C1C-3900-7B48-AF3E-1B6CF53AC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1F9D5-3950-794C-B947-EDC806C61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36FD9-F1A6-FB43-8D52-8A8FE180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1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customXml" Target="../ink/ink1.xml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6.png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D7A245-8E01-1D4C-9D82-6682E096E435}"/>
              </a:ext>
            </a:extLst>
          </p:cNvPr>
          <p:cNvSpPr txBox="1"/>
          <p:nvPr/>
        </p:nvSpPr>
        <p:spPr>
          <a:xfrm>
            <a:off x="728663" y="642938"/>
            <a:ext cx="1100137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2. </a:t>
            </a:r>
            <a:r>
              <a:rPr lang="en-US" dirty="0" err="1"/>
              <a:t>Dezember</a:t>
            </a:r>
            <a:endParaRPr lang="en-US" dirty="0"/>
          </a:p>
          <a:p>
            <a:endParaRPr lang="en-US" dirty="0"/>
          </a:p>
          <a:p>
            <a:r>
              <a:rPr lang="en-US" dirty="0"/>
              <a:t>-Logistics </a:t>
            </a:r>
          </a:p>
          <a:p>
            <a:r>
              <a:rPr lang="en-US" dirty="0"/>
              <a:t>--Warm Up: Das Wetter </a:t>
            </a:r>
          </a:p>
          <a:p>
            <a:r>
              <a:rPr lang="en-US" dirty="0"/>
              <a:t>-</a:t>
            </a:r>
            <a:r>
              <a:rPr lang="en-US" dirty="0" err="1"/>
              <a:t>Wenn</a:t>
            </a:r>
            <a:r>
              <a:rPr lang="en-US" dirty="0"/>
              <a:t>/Zu </a:t>
            </a:r>
          </a:p>
          <a:p>
            <a:r>
              <a:rPr lang="en-US" dirty="0"/>
              <a:t>-Interviews – </a:t>
            </a:r>
            <a:r>
              <a:rPr lang="en-US" dirty="0" err="1"/>
              <a:t>zu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HA: </a:t>
            </a:r>
          </a:p>
          <a:p>
            <a:r>
              <a:rPr lang="en-US" dirty="0"/>
              <a:t>Catch up work </a:t>
            </a:r>
          </a:p>
          <a:p>
            <a:r>
              <a:rPr lang="en-US" dirty="0"/>
              <a:t>MindTap: Review activities </a:t>
            </a:r>
          </a:p>
          <a:p>
            <a:r>
              <a:rPr lang="en-US" dirty="0"/>
              <a:t>Quest 5: Open at 7 PM </a:t>
            </a:r>
          </a:p>
          <a:p>
            <a:r>
              <a:rPr lang="en-US" dirty="0" err="1"/>
              <a:t>Hörverständnis</a:t>
            </a:r>
            <a:r>
              <a:rPr lang="en-US" dirty="0"/>
              <a:t>: Maya </a:t>
            </a:r>
            <a:r>
              <a:rPr lang="en-US" dirty="0" err="1"/>
              <a:t>Auwad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+MindTap activities from the strike period are located in MindTap under Dec 11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376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5D8952-00FD-3049-B0C1-55747F6B1968}"/>
              </a:ext>
            </a:extLst>
          </p:cNvPr>
          <p:cNvSpPr txBox="1"/>
          <p:nvPr/>
        </p:nvSpPr>
        <p:spPr>
          <a:xfrm>
            <a:off x="635620" y="646771"/>
            <a:ext cx="110062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Fri Dec 11 - </a:t>
            </a:r>
            <a:r>
              <a:rPr lang="en-US" sz="2400" dirty="0" err="1"/>
              <a:t>Sitzung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Optional Session on Saturday Dec 5 – Google Doc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Final Interviews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Themen</a:t>
            </a:r>
            <a:r>
              <a:rPr lang="en-US" sz="2400" dirty="0"/>
              <a:t>: das Wetter, die Migration, </a:t>
            </a:r>
            <a:r>
              <a:rPr lang="en-US" sz="2400" dirty="0" err="1"/>
              <a:t>dein</a:t>
            </a:r>
            <a:r>
              <a:rPr lang="en-US" sz="2400" dirty="0"/>
              <a:t> </a:t>
            </a:r>
            <a:r>
              <a:rPr lang="en-US" sz="2400" dirty="0" err="1"/>
              <a:t>Projekt</a:t>
            </a:r>
            <a:r>
              <a:rPr lang="en-US" sz="2400" dirty="0"/>
              <a:t>, </a:t>
            </a:r>
            <a:r>
              <a:rPr lang="en-US" sz="2400" dirty="0" err="1"/>
              <a:t>dein</a:t>
            </a:r>
            <a:r>
              <a:rPr lang="en-US" sz="2400" dirty="0"/>
              <a:t> Zimmer, das Essen, </a:t>
            </a:r>
            <a:r>
              <a:rPr lang="en-US" sz="2400" dirty="0" err="1"/>
              <a:t>reisen</a:t>
            </a:r>
            <a:r>
              <a:rPr lang="en-US" sz="2400" dirty="0"/>
              <a:t>/</a:t>
            </a:r>
            <a:r>
              <a:rPr lang="en-US" sz="2400" dirty="0" err="1"/>
              <a:t>unterwegs</a:t>
            </a:r>
            <a:r>
              <a:rPr lang="en-US" sz="2400" dirty="0"/>
              <a:t>, </a:t>
            </a:r>
            <a:r>
              <a:rPr lang="en-US" sz="2400" dirty="0" err="1"/>
              <a:t>Kleidung</a:t>
            </a:r>
            <a:r>
              <a:rPr lang="en-US" sz="2400" dirty="0"/>
              <a:t>/das </a:t>
            </a:r>
            <a:r>
              <a:rPr lang="en-US" sz="2400" dirty="0" err="1"/>
              <a:t>Gepäck</a:t>
            </a:r>
            <a:r>
              <a:rPr lang="en-US" sz="2400" dirty="0"/>
              <a:t>, die </a:t>
            </a:r>
            <a:r>
              <a:rPr lang="en-US" sz="2400" dirty="0" err="1"/>
              <a:t>Möbelstück</a:t>
            </a:r>
            <a:r>
              <a:rPr lang="en-US" sz="2400" dirty="0"/>
              <a:t>/das Haus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Course Evaluations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Quest 5 – Vocab from </a:t>
            </a:r>
            <a:r>
              <a:rPr lang="en-US" sz="2400" dirty="0" err="1"/>
              <a:t>Arbeitsblätter</a:t>
            </a:r>
            <a:r>
              <a:rPr lang="en-US" sz="2400" dirty="0"/>
              <a:t> and </a:t>
            </a:r>
            <a:r>
              <a:rPr lang="en-US" sz="2400" dirty="0" err="1"/>
              <a:t>Lesetexte</a:t>
            </a:r>
            <a:r>
              <a:rPr lang="en-US" sz="2400" dirty="0"/>
              <a:t>, das Wetter, verbs from warm up + Migration (</a:t>
            </a:r>
            <a:r>
              <a:rPr lang="en-US" sz="2400" dirty="0" err="1"/>
              <a:t>erleben</a:t>
            </a:r>
            <a:r>
              <a:rPr lang="en-US" sz="2400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Der </a:t>
            </a:r>
            <a:r>
              <a:rPr lang="en-US" sz="2400" dirty="0" err="1"/>
              <a:t>Weg</a:t>
            </a:r>
            <a:r>
              <a:rPr lang="en-US" sz="2400" dirty="0"/>
              <a:t> des </a:t>
            </a:r>
            <a:r>
              <a:rPr lang="en-US" sz="2400" dirty="0" err="1"/>
              <a:t>geringsten</a:t>
            </a:r>
            <a:r>
              <a:rPr lang="en-US" sz="2400" dirty="0"/>
              <a:t> </a:t>
            </a:r>
            <a:r>
              <a:rPr lang="en-US" sz="2400" dirty="0" err="1"/>
              <a:t>Widerstands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Das </a:t>
            </a:r>
            <a:r>
              <a:rPr lang="en-US" sz="2400" dirty="0" err="1"/>
              <a:t>Ziel</a:t>
            </a:r>
            <a:r>
              <a:rPr lang="en-US" sz="2400" dirty="0"/>
              <a:t> </a:t>
            </a:r>
            <a:r>
              <a:rPr lang="en-US" sz="2400" dirty="0" err="1"/>
              <a:t>ist</a:t>
            </a:r>
            <a:r>
              <a:rPr lang="en-US" sz="2400" dirty="0"/>
              <a:t>, </a:t>
            </a:r>
            <a:r>
              <a:rPr lang="en-US" sz="2400" dirty="0" err="1"/>
              <a:t>nicht</a:t>
            </a:r>
            <a:r>
              <a:rPr lang="en-US" sz="2400" dirty="0"/>
              <a:t> den Verstand </a:t>
            </a:r>
            <a:r>
              <a:rPr lang="en-US" sz="2400" dirty="0" err="1"/>
              <a:t>zu</a:t>
            </a:r>
            <a:r>
              <a:rPr lang="en-US" sz="2400" dirty="0"/>
              <a:t> </a:t>
            </a:r>
            <a:r>
              <a:rPr lang="en-US" sz="2400" dirty="0" err="1"/>
              <a:t>verlieren</a:t>
            </a:r>
            <a:r>
              <a:rPr lang="en-US" sz="2400" dirty="0"/>
              <a:t>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762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B2A88D-89C8-A647-9552-3282C2B37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75"/>
            <a:ext cx="12192000" cy="67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73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euer Bericht: Migration und Vertreibung durch Klimakrise nehmen zu |  GLOBAL 2000">
            <a:extLst>
              <a:ext uri="{FF2B5EF4-FFF2-40B4-BE49-F238E27FC236}">
                <a16:creationId xmlns:a16="http://schemas.microsoft.com/office/drawing/2014/main" id="{E692456B-5A8B-354A-93AF-C4DBB6015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594" y="447293"/>
            <a:ext cx="6434137" cy="596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822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Rainy Day Bugs | Pest Prevention Tips After it Rains">
            <a:extLst>
              <a:ext uri="{FF2B5EF4-FFF2-40B4-BE49-F238E27FC236}">
                <a16:creationId xmlns:a16="http://schemas.microsoft.com/office/drawing/2014/main" id="{B41CB6DF-BCDB-FC47-A803-3560E0E65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37" y="471487"/>
            <a:ext cx="2313146" cy="154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urprise November Snow Looks Unlikely This Year">
            <a:extLst>
              <a:ext uri="{FF2B5EF4-FFF2-40B4-BE49-F238E27FC236}">
                <a16:creationId xmlns:a16="http://schemas.microsoft.com/office/drawing/2014/main" id="{D17E6930-FE41-8C45-8301-9C8339F2B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053" y="471487"/>
            <a:ext cx="2607947" cy="154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Wo bin ich bei Gewitter sicher?">
            <a:extLst>
              <a:ext uri="{FF2B5EF4-FFF2-40B4-BE49-F238E27FC236}">
                <a16:creationId xmlns:a16="http://schemas.microsoft.com/office/drawing/2014/main" id="{BE3FD0A8-CD0E-1D44-AC50-9634CC74B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44" y="471486"/>
            <a:ext cx="2445585" cy="154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Sunny Weather Starts The Weekend, Rain Possible Sunday">
            <a:extLst>
              <a:ext uri="{FF2B5EF4-FFF2-40B4-BE49-F238E27FC236}">
                <a16:creationId xmlns:a16="http://schemas.microsoft.com/office/drawing/2014/main" id="{F77F08C5-5569-C54D-8662-E6009BCAE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49" y="471486"/>
            <a:ext cx="2852739" cy="154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n Earthquake Measuring 5.7 on the Richter Scale in Peru - Novinite.com -  Sofia News Agency">
            <a:extLst>
              <a:ext uri="{FF2B5EF4-FFF2-40B4-BE49-F238E27FC236}">
                <a16:creationId xmlns:a16="http://schemas.microsoft.com/office/drawing/2014/main" id="{1C701280-199F-FE4B-A4B9-A5AD68046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37" y="2550772"/>
            <a:ext cx="2313146" cy="175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ree Dry Weather Cliparts, Download Free Clip Art, Free Clip Art on Clipart  Library">
            <a:extLst>
              <a:ext uri="{FF2B5EF4-FFF2-40B4-BE49-F238E27FC236}">
                <a16:creationId xmlns:a16="http://schemas.microsoft.com/office/drawing/2014/main" id="{514938FE-E8A3-2843-8841-453772097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788" y="2550772"/>
            <a:ext cx="2607947" cy="173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Met Office weather warning for wind issued as gusts of up to 60mph set to  batter Somerset - Somerset Live">
            <a:extLst>
              <a:ext uri="{FF2B5EF4-FFF2-40B4-BE49-F238E27FC236}">
                <a16:creationId xmlns:a16="http://schemas.microsoft.com/office/drawing/2014/main" id="{7F8761DB-9867-AB4C-9AD0-9C8A87B02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119" y="2493952"/>
            <a:ext cx="2445585" cy="173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odka made from clouds goes on sale">
            <a:extLst>
              <a:ext uri="{FF2B5EF4-FFF2-40B4-BE49-F238E27FC236}">
                <a16:creationId xmlns:a16="http://schemas.microsoft.com/office/drawing/2014/main" id="{D5702C4D-86FB-E14B-8AEB-0A8859CA1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088" y="2563555"/>
            <a:ext cx="2445584" cy="171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urricane Laura predictions more accurate with better modeling, faster  computers - ABC News">
            <a:extLst>
              <a:ext uri="{FF2B5EF4-FFF2-40B4-BE49-F238E27FC236}">
                <a16:creationId xmlns:a16="http://schemas.microsoft.com/office/drawing/2014/main" id="{475BC682-7267-D343-B9CF-BC15C729B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38" y="4594324"/>
            <a:ext cx="2525726" cy="179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tornado outbreak killed 64 people in Pennsylvania 35 years ago. We still  know terrifyingly little">
            <a:extLst>
              <a:ext uri="{FF2B5EF4-FFF2-40B4-BE49-F238E27FC236}">
                <a16:creationId xmlns:a16="http://schemas.microsoft.com/office/drawing/2014/main" id="{A5BF62F3-5AC1-114B-A53D-4FB7992C3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6" y="4608612"/>
            <a:ext cx="2755900" cy="183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oods in Germany - a sign of climate change? | Environment| All topics  from climate change to conservation | DW | 06.06.2013">
            <a:extLst>
              <a:ext uri="{FF2B5EF4-FFF2-40B4-BE49-F238E27FC236}">
                <a16:creationId xmlns:a16="http://schemas.microsoft.com/office/drawing/2014/main" id="{E19CC090-6C12-3E4B-9269-527635B2A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44" y="4608612"/>
            <a:ext cx="2568574" cy="183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8C0CCC2-2EC2-FB42-80AF-056D88DA0320}"/>
                  </a:ext>
                </a:extLst>
              </p14:cNvPr>
              <p14:cNvContentPartPr/>
              <p14:nvPr/>
            </p14:nvContentPartPr>
            <p14:xfrm>
              <a:off x="606960" y="812520"/>
              <a:ext cx="11585160" cy="55040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8C0CCC2-2EC2-FB42-80AF-056D88DA032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7600" y="803160"/>
                <a:ext cx="11603880" cy="552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519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47E87C-23A6-AC45-BA83-C4A921827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" y="368300"/>
            <a:ext cx="7093832" cy="38989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A6D2FF7-B2A4-5340-9F9B-5A13AC0289DF}"/>
              </a:ext>
            </a:extLst>
          </p:cNvPr>
          <p:cNvSpPr/>
          <p:nvPr/>
        </p:nvSpPr>
        <p:spPr>
          <a:xfrm>
            <a:off x="881823" y="4869934"/>
            <a:ext cx="6859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/>
              <a:t>Marina hat die Zeit</a:t>
            </a:r>
            <a:r>
              <a:rPr lang="en-US" sz="2800" dirty="0"/>
              <a:t>, </a:t>
            </a:r>
            <a:r>
              <a:rPr lang="en-US" sz="2800" dirty="0" err="1"/>
              <a:t>ein</a:t>
            </a:r>
            <a:r>
              <a:rPr lang="en-US" sz="2800" dirty="0"/>
              <a:t> Interview </a:t>
            </a:r>
            <a:r>
              <a:rPr lang="en-US" sz="2800" b="1" dirty="0" err="1"/>
              <a:t>zu</a:t>
            </a:r>
            <a:r>
              <a:rPr lang="en-US" sz="2800" dirty="0"/>
              <a:t> </a:t>
            </a:r>
            <a:r>
              <a:rPr lang="en-US" sz="2800" dirty="0" err="1">
                <a:highlight>
                  <a:srgbClr val="FFFF00"/>
                </a:highlight>
              </a:rPr>
              <a:t>machen</a:t>
            </a:r>
            <a:r>
              <a:rPr lang="en-US" sz="2800" dirty="0"/>
              <a:t>. </a:t>
            </a:r>
          </a:p>
        </p:txBody>
      </p:sp>
      <p:sp>
        <p:nvSpPr>
          <p:cNvPr id="14" name="Curved Up Arrow 13">
            <a:extLst>
              <a:ext uri="{FF2B5EF4-FFF2-40B4-BE49-F238E27FC236}">
                <a16:creationId xmlns:a16="http://schemas.microsoft.com/office/drawing/2014/main" id="{1B95B1AF-735F-6843-8F85-41796A59910F}"/>
              </a:ext>
            </a:extLst>
          </p:cNvPr>
          <p:cNvSpPr/>
          <p:nvPr/>
        </p:nvSpPr>
        <p:spPr>
          <a:xfrm>
            <a:off x="3175000" y="5393154"/>
            <a:ext cx="1955800" cy="6223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B9863A2-78F9-364A-98ED-53453419A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5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42"/>
    </mc:Choice>
    <mc:Fallback>
      <p:transition spd="slow" advTm="101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564A6-E1E9-234C-B7D7-3FA023FA3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2831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PULL FAKTOREN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137BA-764D-F24F-851F-AEE040F35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-die </a:t>
            </a:r>
            <a:r>
              <a:rPr lang="en-US" sz="2400" dirty="0" err="1"/>
              <a:t>Sicherheit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-die </a:t>
            </a:r>
            <a:r>
              <a:rPr lang="en-US" sz="2400" dirty="0" err="1"/>
              <a:t>Religionsfreiheit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-</a:t>
            </a:r>
            <a:r>
              <a:rPr lang="en-US" sz="2400" dirty="0" err="1"/>
              <a:t>bessere</a:t>
            </a:r>
            <a:r>
              <a:rPr lang="en-US" sz="2400" dirty="0"/>
              <a:t> </a:t>
            </a:r>
            <a:r>
              <a:rPr lang="en-US" sz="2400" dirty="0" err="1"/>
              <a:t>Zukunftschancen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-</a:t>
            </a:r>
            <a:r>
              <a:rPr lang="en-US" sz="2400" dirty="0" err="1"/>
              <a:t>bessere</a:t>
            </a:r>
            <a:r>
              <a:rPr lang="en-US" sz="2400" dirty="0"/>
              <a:t> Jobs/</a:t>
            </a:r>
            <a:r>
              <a:rPr lang="en-US" sz="2400" dirty="0" err="1"/>
              <a:t>Berufschancen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-die </a:t>
            </a:r>
            <a:r>
              <a:rPr lang="en-US" sz="2400" dirty="0" err="1"/>
              <a:t>Ausbildung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-das </a:t>
            </a:r>
            <a:r>
              <a:rPr lang="en-US" sz="2400" dirty="0" err="1"/>
              <a:t>Studium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-die </a:t>
            </a:r>
            <a:r>
              <a:rPr lang="en-US" sz="2400" dirty="0" err="1"/>
              <a:t>Meinungsfreiheit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-die </a:t>
            </a:r>
            <a:r>
              <a:rPr lang="en-US" sz="2400" dirty="0" err="1"/>
              <a:t>Familie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-die Liebe </a:t>
            </a:r>
          </a:p>
          <a:p>
            <a:pPr marL="0" indent="0">
              <a:buNone/>
            </a:pPr>
            <a:r>
              <a:rPr lang="en-US" sz="2400" dirty="0"/>
              <a:t>-das Klima </a:t>
            </a:r>
          </a:p>
        </p:txBody>
      </p:sp>
    </p:spTree>
    <p:extLst>
      <p:ext uri="{BB962C8B-B14F-4D97-AF65-F5344CB8AC3E}">
        <p14:creationId xmlns:p14="http://schemas.microsoft.com/office/powerpoint/2010/main" val="923068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FF22F3-A27C-A147-83F7-EBAD47C642DD}"/>
              </a:ext>
            </a:extLst>
          </p:cNvPr>
          <p:cNvSpPr/>
          <p:nvPr/>
        </p:nvSpPr>
        <p:spPr>
          <a:xfrm>
            <a:off x="289931" y="591862"/>
            <a:ext cx="1141884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Findest du, dass seine Familie eine gute Entscheidung für Zuwanderung gemacht hat?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Sagt er, dass der Heimatverlust schlimm war?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Glaubst du, dass bessere Zukunftschancen ein guter Grund für Zuwanderung sind?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Denkst du, dass das Klima auch eine Rolle für seine </a:t>
            </a:r>
            <a:r>
              <a:rPr lang="de-DE" sz="12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Families</a:t>
            </a:r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Zuwanderung spielt?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Weißt du, dass seine Familie 3 Jahre in Deutschland bleibt?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Weißt du, ob er viele Freunde kennengelernt hat?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Erzählt er, dass er Familie und Freunde in Iran immer besucht hat?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Erklärt er, dass er in Iran zuerst aufgewachsen ist?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Lernst du, dass er Zeit mit Politik verbracht hat?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de-DE" sz="1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Sagt er im Interview, ob er die Menschen in Deutschland nett gefunden hat?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12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324</Words>
  <Application>Microsoft Macintosh PowerPoint</Application>
  <PresentationFormat>Widescreen</PresentationFormat>
  <Paragraphs>67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Constantia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PULL FAKTOREN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10</cp:revision>
  <dcterms:created xsi:type="dcterms:W3CDTF">2020-12-02T01:05:34Z</dcterms:created>
  <dcterms:modified xsi:type="dcterms:W3CDTF">2020-12-02T15:02:59Z</dcterms:modified>
</cp:coreProperties>
</file>