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71" r:id="rId5"/>
    <p:sldId id="272" r:id="rId6"/>
    <p:sldId id="270" r:id="rId7"/>
    <p:sldId id="273" r:id="rId8"/>
    <p:sldId id="268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2"/>
    <p:restoredTop sz="94684"/>
  </p:normalViewPr>
  <p:slideViewPr>
    <p:cSldViewPr snapToGrid="0" snapToObjects="1">
      <p:cViewPr varScale="1">
        <p:scale>
          <a:sx n="112" d="100"/>
          <a:sy n="112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4647-D055-C947-B8AB-6D1726233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7EEF1-080D-3640-9DFD-D8C7380C8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640E-D769-9642-8363-9678EEAE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9DEB6-E719-4D47-968D-BA2C6818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15AAE-D9D2-1642-A6EC-253E7C69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4C77-C828-9342-8610-D6821967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8CBE1-BD29-654F-B1B4-D14548E59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2738-E31D-814D-B165-A15DF3DE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EB4D-26D9-7C41-B9DB-7D2D4389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78BC7-93E2-B644-B9A3-4848F3BD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4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3566C-C16C-0342-84D3-65E69C155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29B65-0963-9649-B0D8-A294E993E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B024F-3A0B-9143-9366-AAA8107A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E9C0D-1CD0-6642-9EC7-AF27690D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DC501-C35B-174C-A9AC-87104094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4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384F-B46E-6140-B209-7533BCAE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7D1AF-7A0C-CD42-A422-4161BF9B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54840-4A44-7B49-94F0-B4C40188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8ECC8-DE25-8A43-8B5A-E27317EE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B2E20-AAD4-954B-8CDD-F6BF175C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EC2B-86C7-694A-A514-CC346D7A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47DC0-80DD-8D4A-AE08-BF3431B7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68416-7C13-4F40-89CA-E6CF0322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5D27B-39DE-3E49-9706-DC3AC38D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7D8DC-79A8-C841-918C-6605C96F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0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EE14-7F25-E146-9EDA-92ABFBE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2341-D1DD-4D42-B01D-8EC0ADAC4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D7AE9-8982-6F49-B8D1-7110BEADA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E06DA-91BC-E14F-A3E6-5850F885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1F159-FD5E-254C-B33B-201B9EB2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5E5D7-C051-FD41-8CB6-43BF42F8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0479-C1DC-524F-88D4-71077010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F4866-C352-FF46-94F7-050757B3D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735A6-AAFB-CF4F-AEF8-CC6CF2AEA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0BCE7-390F-CA41-89AB-1715F6356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F45F7-7EC7-DB40-B6D0-74084AC44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5EA59-10F7-4547-952D-0F2631F4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C08FDC-79AF-3141-BD49-FA873E18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9F251-479D-C143-8BA2-3674857D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0A33-ABA7-4441-90EF-AD101A46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FA04F-E72A-544F-AA69-C5CD8C43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67F15-76BD-3C47-A9F6-CB07B4EC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58AC7-5E7C-2945-AC01-315343B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542EC-CC0F-DF41-B340-C42EF9E8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11E91-F025-CA4B-90B1-40E3EC0A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FC6F0-6888-6F4B-BD8E-D3BEDD07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9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AFA1-007E-9341-8704-D5507E67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3E909-CCEE-9E42-98F1-4AEED7A93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CCEEE-EDAF-CD40-BB56-2FD76BE07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7C67B-A919-314A-ADFC-BE5A468B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6C8F3-6DB0-C34B-A38B-D82EAFE2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12D8F-1EA1-5444-88A6-BE3547F3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0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E61C-FCDA-3848-A9EA-5EB12CC1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43B2E-4EDE-FC4D-8BB1-34964359C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90F89-52B8-F84D-8FA9-FE9F8D10F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3FF09-EA4E-0849-8D60-1C5F4906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7D062-D324-2144-9D14-45AFDC59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4DF6-16BE-8A4D-897F-B10A8AD3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33ED7-CC20-0C47-9851-24848663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ADF41-7F4F-D94F-B05E-AA791FFC4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00FB4-8086-9841-B656-5D9DE33C1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98F9-E846-FB41-951A-8EA251E49D7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324D2-94AB-7E41-B793-DAE67B489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E28D2-AC0B-A247-9045-0034A794C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14823-3673-834F-982C-26865091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8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FF29B-E299-D34E-9164-D50C4EDE6A05}"/>
              </a:ext>
            </a:extLst>
          </p:cNvPr>
          <p:cNvSpPr txBox="1"/>
          <p:nvPr/>
        </p:nvSpPr>
        <p:spPr>
          <a:xfrm>
            <a:off x="288608" y="334328"/>
            <a:ext cx="1140142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30. November </a:t>
            </a:r>
          </a:p>
          <a:p>
            <a:endParaRPr lang="en-US" sz="2000" dirty="0"/>
          </a:p>
          <a:p>
            <a:r>
              <a:rPr lang="en-US" sz="2000" dirty="0"/>
              <a:t>-</a:t>
            </a:r>
            <a:r>
              <a:rPr lang="en-US" sz="2000" dirty="0" err="1"/>
              <a:t>Projekte</a:t>
            </a:r>
            <a:r>
              <a:rPr lang="en-US" sz="2000" dirty="0"/>
              <a:t> </a:t>
            </a:r>
            <a:r>
              <a:rPr lang="en-US" sz="2000" dirty="0" err="1"/>
              <a:t>erklären</a:t>
            </a:r>
            <a:r>
              <a:rPr lang="en-US" sz="2000" dirty="0"/>
              <a:t> </a:t>
            </a:r>
          </a:p>
          <a:p>
            <a:r>
              <a:rPr lang="en-US" sz="2000" dirty="0"/>
              <a:t>-Warm up: </a:t>
            </a:r>
            <a:r>
              <a:rPr lang="en-US" sz="2000" dirty="0" err="1"/>
              <a:t>Fragen</a:t>
            </a:r>
            <a:r>
              <a:rPr lang="en-US" sz="2000" dirty="0"/>
              <a:t> </a:t>
            </a:r>
            <a:r>
              <a:rPr lang="en-US" sz="2000" dirty="0" err="1"/>
              <a:t>bauen</a:t>
            </a:r>
            <a:r>
              <a:rPr lang="en-US" sz="2000" dirty="0"/>
              <a:t>- was </a:t>
            </a:r>
            <a:r>
              <a:rPr lang="en-US" sz="2000" dirty="0" err="1"/>
              <a:t>habe</a:t>
            </a:r>
            <a:r>
              <a:rPr lang="en-US" sz="2000" dirty="0"/>
              <a:t> ich in der Pause </a:t>
            </a:r>
            <a:r>
              <a:rPr lang="en-US" sz="2000" dirty="0" err="1"/>
              <a:t>gemacht</a:t>
            </a:r>
            <a:r>
              <a:rPr lang="en-US" sz="2000" dirty="0"/>
              <a:t>? 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Wiederholung</a:t>
            </a:r>
            <a:r>
              <a:rPr lang="en-US" sz="2000" dirty="0"/>
              <a:t> </a:t>
            </a:r>
            <a:r>
              <a:rPr lang="en-US" sz="2000" dirty="0" err="1"/>
              <a:t>vom</a:t>
            </a:r>
            <a:r>
              <a:rPr lang="en-US" sz="2000" dirty="0"/>
              <a:t> Freitag 19. November </a:t>
            </a:r>
          </a:p>
          <a:p>
            <a:r>
              <a:rPr lang="en-US" sz="2000" dirty="0"/>
              <a:t>-Pull </a:t>
            </a:r>
            <a:r>
              <a:rPr lang="en-US" sz="2000" dirty="0" err="1"/>
              <a:t>Faktoren</a:t>
            </a:r>
            <a:r>
              <a:rPr lang="en-US" sz="2000" dirty="0"/>
              <a:t> 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Warum</a:t>
            </a:r>
            <a:r>
              <a:rPr lang="en-US" sz="2000" dirty="0"/>
              <a:t> </a:t>
            </a:r>
            <a:r>
              <a:rPr lang="en-US" sz="2000" dirty="0" err="1"/>
              <a:t>sind</a:t>
            </a:r>
            <a:r>
              <a:rPr lang="en-US" sz="2000" dirty="0"/>
              <a:t> </a:t>
            </a:r>
            <a:r>
              <a:rPr lang="en-US" sz="2000" dirty="0" err="1"/>
              <a:t>sie</a:t>
            </a:r>
            <a:r>
              <a:rPr lang="en-US" sz="2000" dirty="0"/>
              <a:t> </a:t>
            </a:r>
            <a:r>
              <a:rPr lang="en-US" sz="2000" dirty="0" err="1"/>
              <a:t>eingwandert</a:t>
            </a:r>
            <a:r>
              <a:rPr lang="en-US" sz="2000" dirty="0"/>
              <a:t>? (Omid </a:t>
            </a:r>
            <a:r>
              <a:rPr lang="en-US" sz="2000" dirty="0" err="1"/>
              <a:t>Nouripour</a:t>
            </a:r>
            <a:r>
              <a:rPr lang="en-US" sz="2000" dirty="0"/>
              <a:t>)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HA: </a:t>
            </a:r>
          </a:p>
          <a:p>
            <a:r>
              <a:rPr lang="en-US" sz="2000" dirty="0"/>
              <a:t>5,2 und 6,1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fällig</a:t>
            </a:r>
            <a:r>
              <a:rPr lang="en-US" sz="2000" dirty="0">
                <a:sym typeface="Wingdings" pitchFamily="2" charset="2"/>
              </a:rPr>
              <a:t> SOFORT (pre- Strike) </a:t>
            </a:r>
          </a:p>
          <a:p>
            <a:r>
              <a:rPr lang="en-US" sz="2000" dirty="0">
                <a:sym typeface="Wingdings" pitchFamily="2" charset="2"/>
              </a:rPr>
              <a:t>8,1 am </a:t>
            </a:r>
            <a:r>
              <a:rPr lang="en-US" sz="2000" dirty="0" err="1">
                <a:sym typeface="Wingdings" pitchFamily="2" charset="2"/>
              </a:rPr>
              <a:t>Mittwoch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fällig</a:t>
            </a:r>
            <a:r>
              <a:rPr lang="en-US" sz="2000" dirty="0">
                <a:sym typeface="Wingdings" pitchFamily="2" charset="2"/>
              </a:rPr>
              <a:t> </a:t>
            </a:r>
            <a:endParaRPr lang="en-US" sz="2000" dirty="0"/>
          </a:p>
          <a:p>
            <a:r>
              <a:rPr lang="en-US" sz="2000" dirty="0" err="1"/>
              <a:t>Vokablen</a:t>
            </a:r>
            <a:r>
              <a:rPr lang="en-US" sz="2000" dirty="0"/>
              <a:t> Aufgabe (Moodle) </a:t>
            </a:r>
          </a:p>
          <a:p>
            <a:r>
              <a:rPr lang="en-US" sz="2000" dirty="0"/>
              <a:t>Migrations </a:t>
            </a:r>
            <a:r>
              <a:rPr lang="en-US" sz="2000" dirty="0" err="1"/>
              <a:t>AudioArchiv</a:t>
            </a:r>
            <a:r>
              <a:rPr lang="en-US" sz="2000" dirty="0"/>
              <a:t> (am </a:t>
            </a:r>
            <a:r>
              <a:rPr lang="en-US" sz="2000" dirty="0" err="1"/>
              <a:t>Mittwoch</a:t>
            </a:r>
            <a:r>
              <a:rPr lang="en-US" sz="2000" dirty="0"/>
              <a:t> </a:t>
            </a:r>
            <a:r>
              <a:rPr lang="en-US" sz="2000" dirty="0" err="1"/>
              <a:t>fällig</a:t>
            </a:r>
            <a:r>
              <a:rPr lang="en-US" sz="2000" dirty="0"/>
              <a:t>) </a:t>
            </a:r>
          </a:p>
          <a:p>
            <a:endParaRPr lang="en-US" sz="2000" dirty="0"/>
          </a:p>
          <a:p>
            <a:r>
              <a:rPr lang="en-US" sz="2000" dirty="0"/>
              <a:t>Morgen: </a:t>
            </a:r>
            <a:r>
              <a:rPr lang="en-US" sz="2000" dirty="0" err="1"/>
              <a:t>Vorlesung</a:t>
            </a:r>
            <a:r>
              <a:rPr lang="en-US" sz="2000" dirty="0"/>
              <a:t>: das Wetter, </a:t>
            </a:r>
            <a:r>
              <a:rPr lang="en-US" sz="2000" dirty="0" err="1"/>
              <a:t>zu</a:t>
            </a:r>
            <a:r>
              <a:rPr lang="en-US" sz="2000" dirty="0"/>
              <a:t>, und </a:t>
            </a:r>
            <a:r>
              <a:rPr lang="en-US" sz="2000" dirty="0" err="1"/>
              <a:t>wenn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7 </a:t>
            </a:r>
            <a:r>
              <a:rPr lang="en-US" sz="2000" dirty="0" err="1"/>
              <a:t>Dezember</a:t>
            </a:r>
            <a:r>
              <a:rPr lang="en-US" sz="2000" dirty="0"/>
              <a:t>: Brainstorming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Projekt</a:t>
            </a:r>
            <a:r>
              <a:rPr lang="en-US" sz="2000" dirty="0"/>
              <a:t> </a:t>
            </a:r>
            <a:r>
              <a:rPr lang="en-US" sz="2000" dirty="0" err="1"/>
              <a:t>fällig</a:t>
            </a:r>
            <a:r>
              <a:rPr lang="en-US" sz="20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FC5FF-B93A-5240-9E16-F8BD905C8082}"/>
              </a:ext>
            </a:extLst>
          </p:cNvPr>
          <p:cNvSpPr txBox="1"/>
          <p:nvPr/>
        </p:nvSpPr>
        <p:spPr>
          <a:xfrm>
            <a:off x="6560819" y="1760220"/>
            <a:ext cx="512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Öffnen</a:t>
            </a:r>
            <a:r>
              <a:rPr lang="en-US" sz="2800" dirty="0"/>
              <a:t> Sie das Google Doc!! </a:t>
            </a:r>
          </a:p>
        </p:txBody>
      </p:sp>
    </p:spTree>
    <p:extLst>
      <p:ext uri="{BB962C8B-B14F-4D97-AF65-F5344CB8AC3E}">
        <p14:creationId xmlns:p14="http://schemas.microsoft.com/office/powerpoint/2010/main" val="58366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2642-9260-6D42-BE14-CF311566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55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Beachten</a:t>
            </a:r>
            <a:r>
              <a:rPr lang="en-US" dirty="0"/>
              <a:t> Sie: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3596F-7688-1341-801C-5891747C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139825"/>
            <a:ext cx="10515600" cy="4351338"/>
          </a:xfrm>
        </p:spPr>
        <p:txBody>
          <a:bodyPr/>
          <a:lstStyle/>
          <a:p>
            <a:r>
              <a:rPr lang="en-US" dirty="0"/>
              <a:t>Final Projects </a:t>
            </a:r>
          </a:p>
          <a:p>
            <a:r>
              <a:rPr lang="en-US" dirty="0"/>
              <a:t>Policy on missing </a:t>
            </a:r>
            <a:r>
              <a:rPr lang="en-US" dirty="0" err="1"/>
              <a:t>Schreibaufgaben</a:t>
            </a:r>
            <a:r>
              <a:rPr lang="en-US" dirty="0"/>
              <a:t>: All will receive emails from me with missing </a:t>
            </a:r>
            <a:r>
              <a:rPr lang="en-US" dirty="0" err="1"/>
              <a:t>Schreibaufgaben</a:t>
            </a:r>
            <a:r>
              <a:rPr lang="en-US" dirty="0"/>
              <a:t> and 5,2 and 6,1. You have to meet with me to come up with a plan, otherwise late work will not be accepted and they will remain zeroes in the grade book. </a:t>
            </a:r>
          </a:p>
          <a:p>
            <a:r>
              <a:rPr lang="en-US" dirty="0"/>
              <a:t>Not meeting and not talking or not coming up with a plan is not an option. Then you have zeroes.</a:t>
            </a:r>
          </a:p>
        </p:txBody>
      </p:sp>
    </p:spTree>
    <p:extLst>
      <p:ext uri="{BB962C8B-B14F-4D97-AF65-F5344CB8AC3E}">
        <p14:creationId xmlns:p14="http://schemas.microsoft.com/office/powerpoint/2010/main" val="399500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C4272-A97D-D04F-AB90-A734C13FA8C7}"/>
              </a:ext>
            </a:extLst>
          </p:cNvPr>
          <p:cNvSpPr txBox="1"/>
          <p:nvPr/>
        </p:nvSpPr>
        <p:spPr>
          <a:xfrm>
            <a:off x="450533" y="388620"/>
            <a:ext cx="45491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Haben Sie gegessen? (Annabelle)</a:t>
            </a:r>
          </a:p>
          <a:p>
            <a:r>
              <a:rPr lang="de-DE" dirty="0"/>
              <a:t>2. Sind Sie gegangen? (</a:t>
            </a:r>
            <a:r>
              <a:rPr lang="de-DE" dirty="0" err="1"/>
              <a:t>Norah</a:t>
            </a:r>
            <a:r>
              <a:rPr lang="de-DE" dirty="0"/>
              <a:t>)</a:t>
            </a:r>
          </a:p>
          <a:p>
            <a:r>
              <a:rPr lang="de-DE" dirty="0"/>
              <a:t>3. Haben Sie geschlafen? (Saskia)</a:t>
            </a:r>
          </a:p>
          <a:p>
            <a:r>
              <a:rPr lang="de-DE" dirty="0"/>
              <a:t>4. Haben Sie gemacht? (Emma C) </a:t>
            </a:r>
          </a:p>
          <a:p>
            <a:r>
              <a:rPr lang="de-DE" dirty="0"/>
              <a:t>5. Sind Sie geflogen? (Tessa)</a:t>
            </a:r>
          </a:p>
          <a:p>
            <a:r>
              <a:rPr lang="de-DE" dirty="0"/>
              <a:t>6. Sind Sie gelaufen? (Nikita)</a:t>
            </a:r>
          </a:p>
          <a:p>
            <a:r>
              <a:rPr lang="de-DE" dirty="0"/>
              <a:t>7. Sind Sie spazieren gegangen? (</a:t>
            </a:r>
            <a:r>
              <a:rPr lang="de-DE" dirty="0" err="1"/>
              <a:t>Yier</a:t>
            </a:r>
            <a:r>
              <a:rPr lang="de-DE" dirty="0"/>
              <a:t>)</a:t>
            </a:r>
          </a:p>
          <a:p>
            <a:r>
              <a:rPr lang="de-DE" dirty="0"/>
              <a:t>8. Sind Sie geschwommen? (</a:t>
            </a:r>
            <a:r>
              <a:rPr lang="de-DE" dirty="0" err="1"/>
              <a:t>Adylade</a:t>
            </a:r>
            <a:r>
              <a:rPr lang="de-DE" dirty="0"/>
              <a:t>)</a:t>
            </a:r>
          </a:p>
          <a:p>
            <a:r>
              <a:rPr lang="de-DE" dirty="0"/>
              <a:t>9. Sind Sie gewandert? (Anna)</a:t>
            </a:r>
          </a:p>
          <a:p>
            <a:r>
              <a:rPr lang="de-DE" dirty="0"/>
              <a:t>10. Haben Sie gespielt? (Clara)</a:t>
            </a:r>
          </a:p>
          <a:p>
            <a:r>
              <a:rPr lang="de-DE" dirty="0"/>
              <a:t>11. Haben Sie gearbeitet? (Michelle)</a:t>
            </a:r>
          </a:p>
          <a:p>
            <a:r>
              <a:rPr lang="de-DE" dirty="0"/>
              <a:t>12. Haben Sie gekauft? (Marissa)</a:t>
            </a:r>
          </a:p>
          <a:p>
            <a:r>
              <a:rPr lang="de-DE" dirty="0"/>
              <a:t>13. Haben Sie gesehen? (Lily)</a:t>
            </a:r>
          </a:p>
          <a:p>
            <a:r>
              <a:rPr lang="de-DE" dirty="0"/>
              <a:t>14. Sind Sie geblieben? (</a:t>
            </a:r>
            <a:r>
              <a:rPr lang="de-DE" dirty="0" err="1"/>
              <a:t>Sangrou</a:t>
            </a:r>
            <a:r>
              <a:rPr lang="de-DE" dirty="0"/>
              <a:t>)</a:t>
            </a:r>
          </a:p>
          <a:p>
            <a:r>
              <a:rPr lang="de-DE" dirty="0"/>
              <a:t>15. Haben Sie getanzt? (</a:t>
            </a:r>
            <a:r>
              <a:rPr lang="de-DE" dirty="0" err="1"/>
              <a:t>Pey</a:t>
            </a:r>
            <a:r>
              <a:rPr lang="de-DE" dirty="0"/>
              <a:t>)</a:t>
            </a:r>
          </a:p>
          <a:p>
            <a:r>
              <a:rPr lang="de-DE" dirty="0"/>
              <a:t>16. Haben Sie getrunken? (</a:t>
            </a:r>
            <a:r>
              <a:rPr lang="de-DE" dirty="0" err="1"/>
              <a:t>Aliya</a:t>
            </a:r>
            <a:r>
              <a:rPr lang="de-DE" dirty="0"/>
              <a:t>)</a:t>
            </a:r>
          </a:p>
          <a:p>
            <a:r>
              <a:rPr lang="de-DE" dirty="0"/>
              <a:t>17. Haben Sie gelesen? (Emma U)</a:t>
            </a:r>
          </a:p>
          <a:p>
            <a:r>
              <a:rPr lang="de-DE" dirty="0"/>
              <a:t>18. Haben Sie geschrieben? (</a:t>
            </a:r>
            <a:r>
              <a:rPr lang="de-DE" dirty="0" err="1"/>
              <a:t>Avalon</a:t>
            </a:r>
            <a:r>
              <a:rPr lang="de-DE" dirty="0"/>
              <a:t>)</a:t>
            </a:r>
          </a:p>
          <a:p>
            <a:r>
              <a:rPr lang="de-DE" dirty="0"/>
              <a:t>18. Haben Sie besucht? (</a:t>
            </a:r>
            <a:r>
              <a:rPr lang="de-DE" dirty="0" err="1"/>
              <a:t>Xinrui</a:t>
            </a:r>
            <a:r>
              <a:rPr lang="de-DE" dirty="0"/>
              <a:t>)</a:t>
            </a:r>
          </a:p>
          <a:p>
            <a:r>
              <a:rPr lang="de-DE" dirty="0"/>
              <a:t>19. Haben Sie angerufen? (</a:t>
            </a:r>
            <a:r>
              <a:rPr lang="de-DE" dirty="0" err="1"/>
              <a:t>Yunhan</a:t>
            </a:r>
            <a:r>
              <a:rPr lang="de-DE" dirty="0"/>
              <a:t>)</a:t>
            </a:r>
          </a:p>
          <a:p>
            <a:r>
              <a:rPr lang="de-DE" dirty="0"/>
              <a:t>20. Haben Sie gepackt? (Claire)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F7C5E-F9B0-FE48-8C25-8D289C9E30E0}"/>
              </a:ext>
            </a:extLst>
          </p:cNvPr>
          <p:cNvSpPr txBox="1"/>
          <p:nvPr/>
        </p:nvSpPr>
        <p:spPr>
          <a:xfrm>
            <a:off x="6446520" y="388620"/>
            <a:ext cx="318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</a:t>
            </a:r>
            <a:r>
              <a:rPr lang="en-US" dirty="0" err="1"/>
              <a:t>oder</a:t>
            </a:r>
            <a:r>
              <a:rPr lang="en-US" dirty="0"/>
              <a:t> ADJ </a:t>
            </a:r>
            <a:r>
              <a:rPr lang="en-US" dirty="0" err="1"/>
              <a:t>oder</a:t>
            </a:r>
            <a:r>
              <a:rPr lang="en-US" dirty="0"/>
              <a:t> ADVB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Präpositionale</a:t>
            </a:r>
            <a:r>
              <a:rPr lang="en-US" dirty="0"/>
              <a:t> Phrase!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362FE-FFA2-3D47-A44D-2214236E08DE}"/>
              </a:ext>
            </a:extLst>
          </p:cNvPr>
          <p:cNvSpPr txBox="1"/>
          <p:nvPr/>
        </p:nvSpPr>
        <p:spPr>
          <a:xfrm>
            <a:off x="4642485" y="1443841"/>
            <a:ext cx="15963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Schnell </a:t>
            </a:r>
          </a:p>
          <a:p>
            <a:r>
              <a:rPr lang="en-US" dirty="0" err="1"/>
              <a:t>Langsam</a:t>
            </a:r>
            <a:endParaRPr lang="en-US" dirty="0"/>
          </a:p>
          <a:p>
            <a:r>
              <a:rPr lang="en-US" dirty="0" err="1"/>
              <a:t>Viel</a:t>
            </a:r>
            <a:r>
              <a:rPr lang="en-US" dirty="0"/>
              <a:t> </a:t>
            </a:r>
          </a:p>
          <a:p>
            <a:r>
              <a:rPr lang="en-US" dirty="0" err="1"/>
              <a:t>Wenig</a:t>
            </a:r>
            <a:r>
              <a:rPr lang="en-US" dirty="0"/>
              <a:t> </a:t>
            </a:r>
          </a:p>
          <a:p>
            <a:r>
              <a:rPr lang="en-US" dirty="0"/>
              <a:t>Gut </a:t>
            </a:r>
          </a:p>
          <a:p>
            <a:r>
              <a:rPr lang="en-US" dirty="0" err="1"/>
              <a:t>Schlecht</a:t>
            </a:r>
            <a:endParaRPr lang="en-US" dirty="0"/>
          </a:p>
          <a:p>
            <a:r>
              <a:rPr lang="en-US" dirty="0"/>
              <a:t>Oft </a:t>
            </a:r>
          </a:p>
          <a:p>
            <a:r>
              <a:rPr lang="en-US" dirty="0" err="1"/>
              <a:t>Manchmal</a:t>
            </a:r>
            <a:endParaRPr lang="en-US" dirty="0"/>
          </a:p>
          <a:p>
            <a:r>
              <a:rPr lang="en-US" dirty="0" err="1"/>
              <a:t>Nie</a:t>
            </a:r>
            <a:r>
              <a:rPr lang="en-US" dirty="0"/>
              <a:t> </a:t>
            </a:r>
          </a:p>
          <a:p>
            <a:r>
              <a:rPr lang="en-US" dirty="0" err="1"/>
              <a:t>Nicht</a:t>
            </a:r>
            <a:endParaRPr lang="en-US" dirty="0"/>
          </a:p>
          <a:p>
            <a:r>
              <a:rPr lang="en-US" dirty="0"/>
              <a:t>abends </a:t>
            </a:r>
          </a:p>
          <a:p>
            <a:r>
              <a:rPr lang="en-US" dirty="0"/>
              <a:t>morgens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3F3AC-4910-424F-8FC1-8ACDA7D40DE0}"/>
              </a:ext>
            </a:extLst>
          </p:cNvPr>
          <p:cNvSpPr txBox="1"/>
          <p:nvPr/>
        </p:nvSpPr>
        <p:spPr>
          <a:xfrm>
            <a:off x="6238875" y="1771650"/>
            <a:ext cx="25441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Zu </a:t>
            </a:r>
            <a:r>
              <a:rPr lang="en-US" dirty="0" err="1"/>
              <a:t>Hause</a:t>
            </a:r>
            <a:endParaRPr lang="en-US" dirty="0"/>
          </a:p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Hause</a:t>
            </a:r>
            <a:r>
              <a:rPr lang="en-US" dirty="0"/>
              <a:t> </a:t>
            </a:r>
          </a:p>
          <a:p>
            <a:r>
              <a:rPr lang="en-US" dirty="0" err="1"/>
              <a:t>Im</a:t>
            </a:r>
            <a:r>
              <a:rPr lang="en-US" dirty="0"/>
              <a:t> Restaurant</a:t>
            </a:r>
          </a:p>
          <a:p>
            <a:r>
              <a:rPr lang="en-US" dirty="0" err="1"/>
              <a:t>Im</a:t>
            </a:r>
            <a:r>
              <a:rPr lang="en-US" dirty="0"/>
              <a:t> Café</a:t>
            </a:r>
          </a:p>
          <a:p>
            <a:r>
              <a:rPr lang="en-US" dirty="0" err="1"/>
              <a:t>Im</a:t>
            </a:r>
            <a:r>
              <a:rPr lang="en-US" dirty="0"/>
              <a:t> Bett </a:t>
            </a:r>
          </a:p>
          <a:p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Supermarkt</a:t>
            </a:r>
            <a:r>
              <a:rPr lang="en-US" dirty="0"/>
              <a:t> </a:t>
            </a:r>
          </a:p>
          <a:p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Schlafzimmer</a:t>
            </a:r>
            <a:endParaRPr lang="en-US" dirty="0"/>
          </a:p>
          <a:p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Wohnzimmer</a:t>
            </a:r>
            <a:endParaRPr lang="en-US" dirty="0"/>
          </a:p>
          <a:p>
            <a:r>
              <a:rPr lang="en-US" dirty="0"/>
              <a:t>In der </a:t>
            </a:r>
            <a:r>
              <a:rPr lang="en-US" dirty="0" err="1"/>
              <a:t>Küche</a:t>
            </a:r>
            <a:r>
              <a:rPr lang="en-US" dirty="0"/>
              <a:t> </a:t>
            </a:r>
          </a:p>
          <a:p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Studentenwohnheim</a:t>
            </a:r>
            <a:endParaRPr lang="en-US" dirty="0"/>
          </a:p>
          <a:p>
            <a:r>
              <a:rPr lang="en-US" dirty="0"/>
              <a:t>An Bryn </a:t>
            </a:r>
            <a:r>
              <a:rPr lang="en-US" dirty="0" err="1"/>
              <a:t>Mawr</a:t>
            </a:r>
            <a:r>
              <a:rPr lang="en-US" dirty="0"/>
              <a:t> </a:t>
            </a:r>
          </a:p>
          <a:p>
            <a:r>
              <a:rPr lang="en-US" dirty="0"/>
              <a:t>In der Stadt </a:t>
            </a:r>
          </a:p>
          <a:p>
            <a:r>
              <a:rPr lang="en-US" dirty="0"/>
              <a:t>In die </a:t>
            </a:r>
            <a:r>
              <a:rPr lang="en-US" dirty="0" err="1"/>
              <a:t>Natur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9D54E-5E6F-4648-A7A8-38BDB680042A}"/>
              </a:ext>
            </a:extLst>
          </p:cNvPr>
          <p:cNvSpPr txBox="1"/>
          <p:nvPr/>
        </p:nvSpPr>
        <p:spPr>
          <a:xfrm>
            <a:off x="9155429" y="1606451"/>
            <a:ext cx="24307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Familie</a:t>
            </a:r>
            <a:r>
              <a:rPr lang="en-US" dirty="0"/>
              <a:t> </a:t>
            </a:r>
          </a:p>
          <a:p>
            <a:r>
              <a:rPr lang="en-US" dirty="0"/>
              <a:t>Freunde </a:t>
            </a:r>
          </a:p>
          <a:p>
            <a:r>
              <a:rPr lang="en-US" dirty="0" err="1"/>
              <a:t>Haustiere</a:t>
            </a:r>
            <a:r>
              <a:rPr lang="en-US" dirty="0"/>
              <a:t> </a:t>
            </a:r>
          </a:p>
          <a:p>
            <a:r>
              <a:rPr lang="en-US" dirty="0"/>
              <a:t>die </a:t>
            </a:r>
            <a:r>
              <a:rPr lang="en-US" dirty="0" err="1"/>
              <a:t>Verwandte</a:t>
            </a:r>
            <a:endParaRPr lang="en-US" dirty="0"/>
          </a:p>
          <a:p>
            <a:r>
              <a:rPr lang="en-US" dirty="0" err="1"/>
              <a:t>Brettspiele</a:t>
            </a:r>
            <a:r>
              <a:rPr lang="en-US" dirty="0"/>
              <a:t> </a:t>
            </a:r>
          </a:p>
          <a:p>
            <a:r>
              <a:rPr lang="en-US" dirty="0" err="1"/>
              <a:t>Musik</a:t>
            </a:r>
            <a:endParaRPr lang="en-US" dirty="0"/>
          </a:p>
          <a:p>
            <a:r>
              <a:rPr lang="en-US" dirty="0" err="1"/>
              <a:t>Karten</a:t>
            </a: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Kleidung</a:t>
            </a:r>
            <a:endParaRPr lang="en-US" dirty="0"/>
          </a:p>
          <a:p>
            <a:r>
              <a:rPr lang="en-US" dirty="0" err="1"/>
              <a:t>Politik</a:t>
            </a:r>
            <a:r>
              <a:rPr lang="en-US" dirty="0"/>
              <a:t> </a:t>
            </a:r>
          </a:p>
          <a:p>
            <a:r>
              <a:rPr lang="en-US" dirty="0"/>
              <a:t>die </a:t>
            </a:r>
            <a:r>
              <a:rPr lang="en-US" dirty="0" err="1"/>
              <a:t>Nachrichten</a:t>
            </a:r>
            <a:r>
              <a:rPr lang="en-US" dirty="0"/>
              <a:t> </a:t>
            </a:r>
          </a:p>
          <a:p>
            <a:r>
              <a:rPr lang="en-US" dirty="0" err="1"/>
              <a:t>Bücher</a:t>
            </a:r>
            <a:r>
              <a:rPr lang="en-US" dirty="0"/>
              <a:t> </a:t>
            </a:r>
          </a:p>
          <a:p>
            <a:r>
              <a:rPr lang="en-US" dirty="0" err="1"/>
              <a:t>Filme</a:t>
            </a:r>
            <a:r>
              <a:rPr lang="en-US" dirty="0"/>
              <a:t> </a:t>
            </a:r>
          </a:p>
          <a:p>
            <a:r>
              <a:rPr lang="en-US" dirty="0" err="1"/>
              <a:t>Geschenke</a:t>
            </a:r>
            <a:endParaRPr lang="en-US" dirty="0"/>
          </a:p>
          <a:p>
            <a:r>
              <a:rPr lang="en-US" dirty="0" err="1"/>
              <a:t>Andenken</a:t>
            </a:r>
            <a:endParaRPr lang="en-US" dirty="0"/>
          </a:p>
          <a:p>
            <a:r>
              <a:rPr lang="en-US" dirty="0"/>
              <a:t>Essen </a:t>
            </a:r>
          </a:p>
          <a:p>
            <a:r>
              <a:rPr lang="en-US" dirty="0" err="1"/>
              <a:t>Getränke</a:t>
            </a:r>
            <a:r>
              <a:rPr lang="en-US" dirty="0"/>
              <a:t> </a:t>
            </a:r>
          </a:p>
          <a:p>
            <a:r>
              <a:rPr lang="en-US" dirty="0"/>
              <a:t>Der </a:t>
            </a:r>
            <a:r>
              <a:rPr lang="en-US" dirty="0" err="1"/>
              <a:t>Koffer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764D-7B31-5945-AD89-2FAAC1E5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in Google Doc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1D1C-48BC-E44F-9BEF-1B77CEC88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Sätze</a:t>
            </a:r>
            <a:r>
              <a:rPr lang="en-US" dirty="0"/>
              <a:t> </a:t>
            </a:r>
            <a:r>
              <a:rPr lang="en-US" dirty="0" err="1"/>
              <a:t>Umformulieren</a:t>
            </a:r>
            <a:r>
              <a:rPr lang="en-US" dirty="0"/>
              <a:t>. </a:t>
            </a:r>
          </a:p>
          <a:p>
            <a:r>
              <a:rPr lang="en-US" dirty="0" err="1"/>
              <a:t>Lösungen</a:t>
            </a:r>
            <a:r>
              <a:rPr lang="en-US" dirty="0"/>
              <a:t>: </a:t>
            </a:r>
            <a:r>
              <a:rPr lang="en-US" dirty="0" err="1"/>
              <a:t>Lestext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Perfekt</a:t>
            </a:r>
            <a:r>
              <a:rPr lang="en-US" dirty="0"/>
              <a:t> </a:t>
            </a:r>
            <a:r>
              <a:rPr lang="en-US" dirty="0" err="1"/>
              <a:t>formulieren</a:t>
            </a:r>
            <a:r>
              <a:rPr lang="en-US" dirty="0"/>
              <a:t> + </a:t>
            </a:r>
            <a:r>
              <a:rPr lang="en-US" dirty="0" err="1"/>
              <a:t>Hörverständnis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67A26-2A8E-5A43-8C72-5FA04D130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488314"/>
            <a:ext cx="10515600" cy="60953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Partner Interview </a:t>
            </a:r>
          </a:p>
          <a:p>
            <a:r>
              <a:rPr lang="en-US" dirty="0" err="1"/>
              <a:t>Findest</a:t>
            </a:r>
            <a:r>
              <a:rPr lang="en-US" dirty="0"/>
              <a:t> du, </a:t>
            </a:r>
            <a:r>
              <a:rPr lang="en-US" dirty="0" err="1"/>
              <a:t>dass</a:t>
            </a:r>
            <a:r>
              <a:rPr lang="en-US" dirty="0"/>
              <a:t> seine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Entscheidung</a:t>
            </a:r>
            <a:r>
              <a:rPr lang="en-US" dirty="0"/>
              <a:t> </a:t>
            </a:r>
            <a:r>
              <a:rPr lang="en-US" dirty="0" err="1"/>
              <a:t>macht</a:t>
            </a:r>
            <a:r>
              <a:rPr lang="en-US" dirty="0"/>
              <a:t>? </a:t>
            </a:r>
          </a:p>
          <a:p>
            <a:r>
              <a:rPr lang="en-US" dirty="0" err="1"/>
              <a:t>Sagt</a:t>
            </a:r>
            <a:r>
              <a:rPr lang="en-US" dirty="0"/>
              <a:t> er, </a:t>
            </a:r>
            <a:r>
              <a:rPr lang="en-US" dirty="0" err="1"/>
              <a:t>dass</a:t>
            </a:r>
            <a:r>
              <a:rPr lang="en-US" dirty="0"/>
              <a:t> der </a:t>
            </a:r>
            <a:r>
              <a:rPr lang="en-US" dirty="0" err="1"/>
              <a:t>Heimatverlust</a:t>
            </a:r>
            <a:r>
              <a:rPr lang="en-US" dirty="0"/>
              <a:t> </a:t>
            </a:r>
            <a:r>
              <a:rPr lang="en-US" dirty="0" err="1"/>
              <a:t>schlimm</a:t>
            </a:r>
            <a:r>
              <a:rPr lang="en-US" dirty="0"/>
              <a:t> war? </a:t>
            </a:r>
          </a:p>
          <a:p>
            <a:r>
              <a:rPr lang="en-US" dirty="0" err="1"/>
              <a:t>Glaubst</a:t>
            </a:r>
            <a:r>
              <a:rPr lang="en-US" dirty="0"/>
              <a:t> du,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bessere</a:t>
            </a:r>
            <a:r>
              <a:rPr lang="en-US" dirty="0"/>
              <a:t> </a:t>
            </a:r>
            <a:r>
              <a:rPr lang="en-US" dirty="0" err="1"/>
              <a:t>Zukunftschancen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guter</a:t>
            </a:r>
            <a:r>
              <a:rPr lang="en-US" dirty="0"/>
              <a:t> </a:t>
            </a:r>
            <a:r>
              <a:rPr lang="en-US" dirty="0" err="1"/>
              <a:t>Grund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Zuwanderung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? </a:t>
            </a:r>
          </a:p>
          <a:p>
            <a:r>
              <a:rPr lang="en-US" dirty="0" err="1"/>
              <a:t>Denkst</a:t>
            </a:r>
            <a:r>
              <a:rPr lang="en-US" dirty="0"/>
              <a:t> du, </a:t>
            </a:r>
            <a:r>
              <a:rPr lang="en-US" dirty="0" err="1"/>
              <a:t>dass</a:t>
            </a:r>
            <a:r>
              <a:rPr lang="en-US" dirty="0"/>
              <a:t> das Klima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Rolle </a:t>
            </a:r>
            <a:r>
              <a:rPr lang="en-US" dirty="0" err="1"/>
              <a:t>für</a:t>
            </a:r>
            <a:r>
              <a:rPr lang="en-US" dirty="0"/>
              <a:t> seine Families </a:t>
            </a:r>
            <a:r>
              <a:rPr lang="en-US" dirty="0" err="1"/>
              <a:t>Zuwanderung</a:t>
            </a:r>
            <a:r>
              <a:rPr lang="en-US" dirty="0"/>
              <a:t> </a:t>
            </a:r>
            <a:r>
              <a:rPr lang="en-US" dirty="0" err="1"/>
              <a:t>spielt</a:t>
            </a:r>
            <a:r>
              <a:rPr lang="en-US" dirty="0"/>
              <a:t>? </a:t>
            </a:r>
          </a:p>
          <a:p>
            <a:r>
              <a:rPr lang="en-US" dirty="0" err="1"/>
              <a:t>Weisst</a:t>
            </a:r>
            <a:r>
              <a:rPr lang="en-US" dirty="0"/>
              <a:t> du, </a:t>
            </a:r>
            <a:r>
              <a:rPr lang="en-US" dirty="0" err="1"/>
              <a:t>dass</a:t>
            </a:r>
            <a:r>
              <a:rPr lang="en-US" dirty="0"/>
              <a:t> seine </a:t>
            </a:r>
            <a:r>
              <a:rPr lang="en-US" dirty="0" err="1"/>
              <a:t>Familie</a:t>
            </a:r>
            <a:r>
              <a:rPr lang="en-US" dirty="0"/>
              <a:t> 3 Jahre in Deutschland </a:t>
            </a:r>
            <a:r>
              <a:rPr lang="en-US" dirty="0" err="1"/>
              <a:t>bleibt</a:t>
            </a:r>
            <a:r>
              <a:rPr lang="en-US" dirty="0"/>
              <a:t>? </a:t>
            </a:r>
          </a:p>
          <a:p>
            <a:r>
              <a:rPr lang="en-US" dirty="0" err="1"/>
              <a:t>Weisst</a:t>
            </a:r>
            <a:r>
              <a:rPr lang="en-US" dirty="0"/>
              <a:t> du, </a:t>
            </a:r>
            <a:r>
              <a:rPr lang="en-US" dirty="0" err="1"/>
              <a:t>ob</a:t>
            </a:r>
            <a:r>
              <a:rPr lang="en-US" dirty="0"/>
              <a:t> er </a:t>
            </a:r>
            <a:r>
              <a:rPr lang="en-US" dirty="0" err="1"/>
              <a:t>viele</a:t>
            </a:r>
            <a:r>
              <a:rPr lang="en-US" dirty="0"/>
              <a:t> Freunde </a:t>
            </a:r>
            <a:r>
              <a:rPr lang="en-US" dirty="0" err="1"/>
              <a:t>kennengelernt</a:t>
            </a:r>
            <a:r>
              <a:rPr lang="en-US" dirty="0"/>
              <a:t> hat?</a:t>
            </a:r>
          </a:p>
          <a:p>
            <a:r>
              <a:rPr lang="en-US" dirty="0" err="1"/>
              <a:t>Erzählt</a:t>
            </a:r>
            <a:r>
              <a:rPr lang="en-US" dirty="0"/>
              <a:t> er, </a:t>
            </a:r>
            <a:r>
              <a:rPr lang="en-US" dirty="0" err="1"/>
              <a:t>dass</a:t>
            </a:r>
            <a:r>
              <a:rPr lang="en-US" dirty="0"/>
              <a:t> er </a:t>
            </a:r>
            <a:r>
              <a:rPr lang="en-US" dirty="0" err="1"/>
              <a:t>Familie</a:t>
            </a:r>
            <a:r>
              <a:rPr lang="en-US" dirty="0"/>
              <a:t> und Freunde in Iran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besucht</a:t>
            </a:r>
            <a:r>
              <a:rPr lang="en-US" dirty="0"/>
              <a:t> hat?</a:t>
            </a:r>
          </a:p>
          <a:p>
            <a:r>
              <a:rPr lang="en-US" dirty="0" err="1"/>
              <a:t>Erklärt</a:t>
            </a:r>
            <a:r>
              <a:rPr lang="en-US" dirty="0"/>
              <a:t> er, </a:t>
            </a:r>
            <a:r>
              <a:rPr lang="en-US" dirty="0" err="1"/>
              <a:t>dass</a:t>
            </a:r>
            <a:r>
              <a:rPr lang="en-US" dirty="0"/>
              <a:t> er in Iran </a:t>
            </a:r>
            <a:r>
              <a:rPr lang="en-US" dirty="0" err="1"/>
              <a:t>zuerst</a:t>
            </a:r>
            <a:r>
              <a:rPr lang="en-US" dirty="0"/>
              <a:t> </a:t>
            </a:r>
            <a:r>
              <a:rPr lang="en-US" dirty="0" err="1"/>
              <a:t>aufgewachsen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? </a:t>
            </a:r>
          </a:p>
          <a:p>
            <a:r>
              <a:rPr lang="en-US" dirty="0" err="1"/>
              <a:t>Lernst</a:t>
            </a:r>
            <a:r>
              <a:rPr lang="en-US" dirty="0"/>
              <a:t> du, </a:t>
            </a:r>
            <a:r>
              <a:rPr lang="en-US" dirty="0" err="1"/>
              <a:t>dass</a:t>
            </a:r>
            <a:r>
              <a:rPr lang="en-US" dirty="0"/>
              <a:t> er Zeit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verbracht</a:t>
            </a:r>
            <a:r>
              <a:rPr lang="en-US" dirty="0"/>
              <a:t> hat?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5115-6691-5847-8033-8DE30DA3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015"/>
          </a:xfrm>
        </p:spPr>
        <p:txBody>
          <a:bodyPr/>
          <a:lstStyle/>
          <a:p>
            <a:r>
              <a:rPr lang="en-US" dirty="0"/>
              <a:t>PUSH FAKTOREN UND PULL FAKTOREN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8E69-31F2-804E-9BA9-DBD78706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 ODER NEGATIV FÜR DIE ZUWANDERUNG? 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691C8168-AD31-A747-9E46-F07308D4DFBC}"/>
              </a:ext>
            </a:extLst>
          </p:cNvPr>
          <p:cNvSpPr/>
          <p:nvPr/>
        </p:nvSpPr>
        <p:spPr>
          <a:xfrm>
            <a:off x="3074670" y="2377440"/>
            <a:ext cx="5109210" cy="14058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A837A9-68A3-5F41-A65B-2EE4DD8F4F04}"/>
              </a:ext>
            </a:extLst>
          </p:cNvPr>
          <p:cNvSpPr/>
          <p:nvPr/>
        </p:nvSpPr>
        <p:spPr>
          <a:xfrm>
            <a:off x="531322" y="181470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Was sind die Ursachen von Migration?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1. Krieg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wirtschaftlicher Not  [schlechte Wirtschaft]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3. religiöse Verfolgung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4. bessere _Arbeit___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mehr _Lohn $$____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CC0744A-4E42-B24D-83DD-238F3BC4A7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74" y="1644587"/>
            <a:ext cx="4217324" cy="3253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040F40-4495-A14B-AAC1-75E6A0B0D928}"/>
              </a:ext>
            </a:extLst>
          </p:cNvPr>
          <p:cNvSpPr txBox="1"/>
          <p:nvPr/>
        </p:nvSpPr>
        <p:spPr>
          <a:xfrm>
            <a:off x="955964" y="318655"/>
            <a:ext cx="1040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Push (</a:t>
            </a:r>
            <a:r>
              <a:rPr lang="en-US" sz="3600" dirty="0" err="1"/>
              <a:t>drücken</a:t>
            </a:r>
            <a:r>
              <a:rPr lang="en-US" sz="3600" dirty="0"/>
              <a:t>) und Pull (</a:t>
            </a:r>
            <a:r>
              <a:rPr lang="en-US" sz="3600" dirty="0" err="1"/>
              <a:t>ziehen</a:t>
            </a:r>
            <a:r>
              <a:rPr lang="en-US" sz="3600" dirty="0"/>
              <a:t>) </a:t>
            </a:r>
            <a:r>
              <a:rPr lang="en-US" sz="3600" dirty="0" err="1"/>
              <a:t>Faktoren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455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64A6-E1E9-234C-B7D7-3FA023FA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83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PULL FAKTOREN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137BA-764D-F24F-851F-AEE040F35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-die </a:t>
            </a:r>
            <a:r>
              <a:rPr lang="en-US" sz="2400" dirty="0" err="1"/>
              <a:t>Sicherheit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-die </a:t>
            </a:r>
            <a:r>
              <a:rPr lang="en-US" sz="2400" dirty="0" err="1"/>
              <a:t>Religionsfreiheit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bessere</a:t>
            </a:r>
            <a:r>
              <a:rPr lang="en-US" sz="2400" dirty="0"/>
              <a:t> </a:t>
            </a:r>
            <a:r>
              <a:rPr lang="en-US" sz="2400" dirty="0" err="1"/>
              <a:t>Zukunftschancen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bessere</a:t>
            </a:r>
            <a:r>
              <a:rPr lang="en-US" sz="2400" dirty="0"/>
              <a:t> Jobs/</a:t>
            </a:r>
            <a:r>
              <a:rPr lang="en-US" sz="2400" dirty="0" err="1"/>
              <a:t>Berufschancen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-die </a:t>
            </a:r>
            <a:r>
              <a:rPr lang="en-US" sz="2400" dirty="0" err="1"/>
              <a:t>Ausbildung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-das </a:t>
            </a:r>
            <a:r>
              <a:rPr lang="en-US" sz="2400" dirty="0" err="1"/>
              <a:t>Studium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-die </a:t>
            </a:r>
            <a:r>
              <a:rPr lang="en-US" sz="2400" dirty="0" err="1"/>
              <a:t>Meinungsfreiheit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-die </a:t>
            </a:r>
            <a:r>
              <a:rPr lang="en-US" sz="2400" dirty="0" err="1"/>
              <a:t>Familie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-die Liebe </a:t>
            </a:r>
          </a:p>
          <a:p>
            <a:pPr marL="0" indent="0">
              <a:buNone/>
            </a:pPr>
            <a:r>
              <a:rPr lang="en-US" sz="2400" dirty="0"/>
              <a:t>-das Klima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F5C76-6CF8-FE4C-92FF-3D2907634F79}"/>
              </a:ext>
            </a:extLst>
          </p:cNvPr>
          <p:cNvSpPr txBox="1"/>
          <p:nvPr/>
        </p:nvSpPr>
        <p:spPr>
          <a:xfrm>
            <a:off x="6469380" y="3059668"/>
            <a:ext cx="5269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Was </a:t>
            </a:r>
            <a:r>
              <a:rPr lang="en-US" sz="2800" dirty="0" err="1"/>
              <a:t>kann</a:t>
            </a:r>
            <a:r>
              <a:rPr lang="en-US" sz="2800" dirty="0"/>
              <a:t> </a:t>
            </a:r>
            <a:r>
              <a:rPr lang="en-US" sz="2800" dirty="0" err="1"/>
              <a:t>auch</a:t>
            </a:r>
            <a:r>
              <a:rPr lang="en-US" sz="2800" dirty="0"/>
              <a:t> Push </a:t>
            </a:r>
            <a:r>
              <a:rPr lang="en-US" sz="2800" dirty="0" err="1"/>
              <a:t>Faktor</a:t>
            </a:r>
            <a:r>
              <a:rPr lang="en-US" sz="2800" dirty="0"/>
              <a:t> sein? </a:t>
            </a:r>
          </a:p>
        </p:txBody>
      </p:sp>
    </p:spTree>
    <p:extLst>
      <p:ext uri="{BB962C8B-B14F-4D97-AF65-F5344CB8AC3E}">
        <p14:creationId xmlns:p14="http://schemas.microsoft.com/office/powerpoint/2010/main" val="331934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1FE2-6CB4-B641-92F5-7E3653C5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7805-FED0-7B4C-AD5D-41694428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Haben</a:t>
            </a:r>
            <a:r>
              <a:rPr lang="en-US" dirty="0"/>
              <a:t> Sie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Freunde von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Land? </a:t>
            </a:r>
          </a:p>
        </p:txBody>
      </p:sp>
    </p:spTree>
    <p:extLst>
      <p:ext uri="{BB962C8B-B14F-4D97-AF65-F5344CB8AC3E}">
        <p14:creationId xmlns:p14="http://schemas.microsoft.com/office/powerpoint/2010/main" val="103159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677</Words>
  <Application>Microsoft Macintosh PowerPoint</Application>
  <PresentationFormat>Widescreen</PresentationFormat>
  <Paragraphs>138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Beachten Sie: </vt:lpstr>
      <vt:lpstr>PowerPoint Presentation</vt:lpstr>
      <vt:lpstr>Wiederholung: in Google Doc </vt:lpstr>
      <vt:lpstr>PowerPoint Presentation</vt:lpstr>
      <vt:lpstr>PUSH FAKTOREN UND PULL FAKTOREN</vt:lpstr>
      <vt:lpstr>PowerPoint Presentation</vt:lpstr>
      <vt:lpstr>PULL FAKTOREN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Mackey</dc:creator>
  <cp:lastModifiedBy>Shane Mackey</cp:lastModifiedBy>
  <cp:revision>12</cp:revision>
  <dcterms:created xsi:type="dcterms:W3CDTF">2020-11-29T15:47:30Z</dcterms:created>
  <dcterms:modified xsi:type="dcterms:W3CDTF">2020-11-30T17:10:34Z</dcterms:modified>
</cp:coreProperties>
</file>