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9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4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57B16-AE49-1346-9EF1-7AF48DB5A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E34B3-E75A-3644-B8AC-B6982CBFB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2CA9F-36C5-DC49-8452-BCEFD335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F8B66-EDA8-9749-9489-2DAB42D4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CB46B-9172-184C-8B99-309D4297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0DDD-8AB1-3B44-A70B-60432D5D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79E92-4C60-9C4D-AC75-36EF38177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9E59A-9976-BF44-A3B1-FDAF7498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99A0E-0CED-2B4F-B62B-032DF7E6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9B786-902B-1B43-AAD9-8DB61481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5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B746D-872E-FF40-9570-195061B88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0037A-1AAB-1244-AFC7-91CCC2DEA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1051-5F85-8740-9154-EEEF7F68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948D5-4925-AF48-A6D9-07BB75B7E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2D5AC-DDC2-D14E-8F51-0E4CDEA3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8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E1AB-7BF3-E549-9DFC-DDCB0283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A90B6-A16D-7646-B716-8DD199145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252E2-FA3A-D542-9C01-568D3E2D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F2BBB-52D2-514C-A366-034BDD5E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CB227-9624-BA42-A632-A87677B8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9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F465-AD4B-C84D-9235-8B7A8F2EF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45F00-8B56-D449-998C-C6F286242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DD3A8-DA2C-3848-82AE-84E181A7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E8987-3480-BE4C-A60E-5562DA0D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7344-37DF-E340-82AB-1758A519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8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D7C0-4143-CB43-86A2-57E5E51B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0CFE4-CA56-FA48-843F-05A5229B4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6643D-5209-F649-A650-EF52DEF8A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90731-D514-FC4E-8B33-8013BCB8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7D5E-C86D-4748-975A-D7CAFC08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F42A7-3971-E44D-95FF-AF6BA974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2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2C2B-EBDC-BB49-96CA-B880280C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53225-1F5A-4C42-AF9D-891D88778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BE340-6713-E245-B685-D5CEA09A1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12609-B4FA-3848-B3C9-01045D7A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690F6-D71A-1C4E-A27E-ADBD409C7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22466-E840-4249-981B-4BFF71CD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0EA1B-AEE7-0B4F-957A-9CE68F30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4CA0F5-8030-BF42-A63C-1C0BB481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5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F0ED-33F8-144B-9EF5-192FDEBB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E75-86B1-D74C-9842-A49A9E2C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83364-DE39-9544-AE05-48B0F008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D534B-9207-1B4E-92E1-211D10DF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5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F7176-7D29-FC43-A5B4-B21441C4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025B3-AF87-8B4C-89E8-316F738B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09D46-61FB-2543-A5B9-057BF6E5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5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CDDC-4B95-9143-A205-6B9E2759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8E9E-5025-0C45-A060-66BCDA51C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EB463-F625-1543-8AB4-6AD5BF585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B3677-FEF9-1C40-9D34-C42D3780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54AB6-61AE-264A-A20D-98345D1C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5534F-B895-2648-982E-49824804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3D47-49E2-C84B-A8BE-E8473AEF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EA403-8C18-E648-97FE-A409C91A4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47B74-B304-0F41-9610-FFDA542F5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97EFF-4AA8-BF41-8C77-D24ABD93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B64CF-681A-6B40-A8E4-7550E754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D3C24-88C0-C44D-9E57-80C80A97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3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95E54-75F0-B142-B535-C7B4F904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DE278-22C7-5B46-8282-F273767CA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D7ADE-DF34-6247-A991-F94394E3B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DBFCA-D06B-9A40-A8B4-30C5F709EE76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99744-EB57-4240-B303-5C9D293F6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D17DC-A008-4E4A-BAAC-2488BEEF7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9196-0A4B-0242-84EC-F0CF60A47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C61863-2AE7-4343-891B-A77B8F765557}"/>
              </a:ext>
            </a:extLst>
          </p:cNvPr>
          <p:cNvSpPr txBox="1"/>
          <p:nvPr/>
        </p:nvSpPr>
        <p:spPr>
          <a:xfrm>
            <a:off x="495300" y="345017"/>
            <a:ext cx="11201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20. November </a:t>
            </a:r>
          </a:p>
          <a:p>
            <a:r>
              <a:rPr lang="de-DE" sz="2400" dirty="0"/>
              <a:t>-Warm </a:t>
            </a:r>
            <a:r>
              <a:rPr lang="de-DE" sz="2400" dirty="0" err="1"/>
              <a:t>Up</a:t>
            </a:r>
            <a:r>
              <a:rPr lang="de-DE" sz="2400" dirty="0"/>
              <a:t>: Was ist passiert? [Mündliche Runde]</a:t>
            </a:r>
          </a:p>
          <a:p>
            <a:r>
              <a:rPr lang="de-DE" sz="2400" dirty="0"/>
              <a:t>[Schwarzfahrer]</a:t>
            </a:r>
          </a:p>
          <a:p>
            <a:r>
              <a:rPr lang="de-DE" sz="2400" dirty="0"/>
              <a:t>-Wer macht was? </a:t>
            </a:r>
          </a:p>
          <a:p>
            <a:r>
              <a:rPr lang="de-DE" sz="2400" dirty="0"/>
              <a:t>-Es ist gut, dass…</a:t>
            </a:r>
          </a:p>
          <a:p>
            <a:r>
              <a:rPr lang="de-DE" sz="2400" dirty="0"/>
              <a:t>-Es ist nicht so gut, dass </a:t>
            </a:r>
          </a:p>
          <a:p>
            <a:r>
              <a:rPr lang="de-DE" sz="2400" dirty="0"/>
              <a:t>-Ich </a:t>
            </a:r>
            <a:r>
              <a:rPr lang="de-DE" sz="2400" dirty="0" err="1"/>
              <a:t>weiss</a:t>
            </a:r>
            <a:r>
              <a:rPr lang="de-DE" sz="2400" dirty="0"/>
              <a:t> nicht, ob…</a:t>
            </a:r>
          </a:p>
          <a:p>
            <a:r>
              <a:rPr lang="de-DE" sz="2400" dirty="0"/>
              <a:t>-Ich glaube, dass …</a:t>
            </a:r>
          </a:p>
          <a:p>
            <a:r>
              <a:rPr lang="de-DE" sz="2400" dirty="0"/>
              <a:t>-Push und Pull Faktoren </a:t>
            </a:r>
          </a:p>
          <a:p>
            <a:endParaRPr lang="de-DE" sz="2400" dirty="0"/>
          </a:p>
          <a:p>
            <a:r>
              <a:rPr lang="de-DE" sz="2400" dirty="0"/>
              <a:t>-HA: [Wird revidiert] </a:t>
            </a:r>
          </a:p>
          <a:p>
            <a:r>
              <a:rPr lang="de-DE" sz="2400" dirty="0"/>
              <a:t>Survey in </a:t>
            </a:r>
            <a:r>
              <a:rPr lang="de-DE" sz="2400" dirty="0" err="1"/>
              <a:t>Moodle</a:t>
            </a:r>
            <a:r>
              <a:rPr lang="de-DE" sz="2400" dirty="0"/>
              <a:t>: Remote Part </a:t>
            </a:r>
            <a:r>
              <a:rPr lang="de-DE" sz="2400" dirty="0" err="1"/>
              <a:t>of</a:t>
            </a:r>
            <a:r>
              <a:rPr lang="de-DE" sz="2400" dirty="0"/>
              <a:t> Semester </a:t>
            </a:r>
          </a:p>
          <a:p>
            <a:r>
              <a:rPr lang="de-DE" sz="2400" dirty="0"/>
              <a:t>Lesen: 1. Gründe für Migration [</a:t>
            </a:r>
            <a:r>
              <a:rPr lang="de-DE" sz="2400" dirty="0" err="1"/>
              <a:t>comprehension</a:t>
            </a:r>
            <a:r>
              <a:rPr lang="de-DE" sz="2400" dirty="0"/>
              <a:t>], 2. Omid </a:t>
            </a:r>
            <a:r>
              <a:rPr lang="de-DE" sz="2400" dirty="0" err="1"/>
              <a:t>Nouripour</a:t>
            </a:r>
            <a:r>
              <a:rPr lang="de-DE" sz="2400" dirty="0"/>
              <a:t> [</a:t>
            </a:r>
            <a:r>
              <a:rPr lang="de-DE" sz="2400" dirty="0" err="1"/>
              <a:t>grammar</a:t>
            </a:r>
            <a:r>
              <a:rPr lang="de-DE" sz="2400" dirty="0"/>
              <a:t>] </a:t>
            </a:r>
          </a:p>
          <a:p>
            <a:r>
              <a:rPr lang="de-DE" sz="2400" dirty="0"/>
              <a:t>Hörverständnis – Erzählte Migrationsgeschichten [Maya </a:t>
            </a:r>
            <a:r>
              <a:rPr lang="de-DE" sz="2400" dirty="0" err="1"/>
              <a:t>Auwad</a:t>
            </a:r>
            <a:r>
              <a:rPr lang="de-DE" sz="2400" dirty="0"/>
              <a:t>]. </a:t>
            </a:r>
          </a:p>
          <a:p>
            <a:r>
              <a:rPr lang="de-DE" sz="2400" dirty="0"/>
              <a:t>Hörverständnis- Gründe für Migration YouTube </a:t>
            </a:r>
          </a:p>
          <a:p>
            <a:r>
              <a:rPr lang="de-DE" sz="2400" dirty="0"/>
              <a:t>Schreibaufgabe 8 gepostet </a:t>
            </a:r>
          </a:p>
        </p:txBody>
      </p:sp>
    </p:spTree>
    <p:extLst>
      <p:ext uri="{BB962C8B-B14F-4D97-AF65-F5344CB8AC3E}">
        <p14:creationId xmlns:p14="http://schemas.microsoft.com/office/powerpoint/2010/main" val="103357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F139-2B44-DB41-82B2-A0C65B7E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22" y="184504"/>
            <a:ext cx="10515600" cy="327378"/>
          </a:xfrm>
        </p:spPr>
        <p:txBody>
          <a:bodyPr>
            <a:normAutofit fontScale="90000"/>
          </a:bodyPr>
          <a:lstStyle/>
          <a:p>
            <a:r>
              <a:rPr lang="en-US" dirty="0"/>
              <a:t>Policy Update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D002-158B-9C43-8623-0F0CE9B9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775757"/>
            <a:ext cx="10515600" cy="57153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Missing Work: if you have been refraining from completing work, please make an appointment in office hours to make plan </a:t>
            </a:r>
          </a:p>
          <a:p>
            <a:r>
              <a:rPr lang="en-US" dirty="0"/>
              <a:t>10 </a:t>
            </a:r>
            <a:r>
              <a:rPr lang="en-US" dirty="0" err="1"/>
              <a:t>Schreibaufgaben</a:t>
            </a:r>
            <a:r>
              <a:rPr lang="en-US" dirty="0"/>
              <a:t> [</a:t>
            </a:r>
            <a:r>
              <a:rPr lang="en-US" dirty="0" err="1"/>
              <a:t>Schreibaufgabe</a:t>
            </a:r>
            <a:r>
              <a:rPr lang="en-US" dirty="0"/>
              <a:t> 10 due during Exam Week]</a:t>
            </a:r>
          </a:p>
          <a:p>
            <a:r>
              <a:rPr lang="en-US" dirty="0" err="1"/>
              <a:t>Projekte</a:t>
            </a:r>
            <a:r>
              <a:rPr lang="en-US" dirty="0"/>
              <a:t> [after the break for instructions] – Moodle </a:t>
            </a:r>
            <a:r>
              <a:rPr lang="en-US" dirty="0" err="1"/>
              <a:t>Ausstellung</a:t>
            </a:r>
            <a:r>
              <a:rPr lang="en-US" dirty="0"/>
              <a:t> </a:t>
            </a:r>
          </a:p>
          <a:p>
            <a:r>
              <a:rPr lang="en-US" dirty="0"/>
              <a:t>Quest for </a:t>
            </a:r>
            <a:r>
              <a:rPr lang="en-US" dirty="0" err="1"/>
              <a:t>Kapitel</a:t>
            </a:r>
            <a:r>
              <a:rPr lang="en-US" dirty="0"/>
              <a:t> 5 </a:t>
            </a:r>
          </a:p>
          <a:p>
            <a:r>
              <a:rPr lang="en-US" dirty="0"/>
              <a:t>Quiz for </a:t>
            </a:r>
            <a:r>
              <a:rPr lang="en-US" dirty="0" err="1"/>
              <a:t>Kapitel</a:t>
            </a:r>
            <a:r>
              <a:rPr lang="en-US" dirty="0"/>
              <a:t> 6 </a:t>
            </a:r>
          </a:p>
          <a:p>
            <a:r>
              <a:rPr lang="en-US" dirty="0"/>
              <a:t>Recording for optional days will be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Final Interviews will take place during exam week; themes listed ahead of time</a:t>
            </a:r>
          </a:p>
          <a:p>
            <a:r>
              <a:rPr lang="en-US" dirty="0"/>
              <a:t>SAT DEC 5 from 10 AM – 1 PM: optional session to catch up on missed material or come by for extra practice </a:t>
            </a:r>
          </a:p>
          <a:p>
            <a:r>
              <a:rPr lang="en-US" dirty="0"/>
              <a:t>SUN DEC 13 TBD – optional final exam review session over Zoom   </a:t>
            </a:r>
          </a:p>
          <a:p>
            <a:r>
              <a:rPr lang="en-US" dirty="0"/>
              <a:t>Final Exam: in Moodle, listening, reading, and writing </a:t>
            </a:r>
          </a:p>
          <a:p>
            <a:pPr lvl="1"/>
            <a:r>
              <a:rPr lang="en-US" dirty="0"/>
              <a:t>Listening – 1 </a:t>
            </a:r>
            <a:r>
              <a:rPr lang="en-US" dirty="0" err="1"/>
              <a:t>hr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Writing and reading – 3 </a:t>
            </a:r>
            <a:r>
              <a:rPr lang="en-US" dirty="0" err="1"/>
              <a:t>hrs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31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AE3CB7-701F-1344-94E8-75D9BC622BAE}"/>
              </a:ext>
            </a:extLst>
          </p:cNvPr>
          <p:cNvSpPr txBox="1"/>
          <p:nvPr/>
        </p:nvSpPr>
        <p:spPr>
          <a:xfrm>
            <a:off x="428979" y="197346"/>
            <a:ext cx="463973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</a:t>
            </a:r>
            <a:r>
              <a:rPr lang="de-DE" dirty="0" err="1"/>
              <a:t>weiss</a:t>
            </a:r>
            <a:r>
              <a:rPr lang="de-DE" dirty="0"/>
              <a:t> nicht, ob….</a:t>
            </a:r>
          </a:p>
          <a:p>
            <a:endParaRPr lang="de-DE" dirty="0"/>
          </a:p>
          <a:p>
            <a:r>
              <a:rPr lang="de-DE" dirty="0"/>
              <a:t>1. Wir können ohne einen Fahrschein fahren. </a:t>
            </a:r>
          </a:p>
          <a:p>
            <a:endParaRPr lang="de-DE" dirty="0"/>
          </a:p>
          <a:p>
            <a:r>
              <a:rPr lang="de-DE" dirty="0"/>
              <a:t>2. Wir dürfen im Zug essen oder trinken.  </a:t>
            </a:r>
          </a:p>
          <a:p>
            <a:endParaRPr lang="de-DE" dirty="0"/>
          </a:p>
          <a:p>
            <a:r>
              <a:rPr lang="de-DE" dirty="0"/>
              <a:t>3. Wir sollen eine Situation wie in Schwarzfahrer oder Ausstieg Rechts ignorieren </a:t>
            </a:r>
          </a:p>
          <a:p>
            <a:endParaRPr lang="de-DE" dirty="0"/>
          </a:p>
          <a:p>
            <a:r>
              <a:rPr lang="de-DE" dirty="0"/>
              <a:t>4. Wir können einen Sitzplatz finden. Der Zug ist gepackt! </a:t>
            </a:r>
          </a:p>
          <a:p>
            <a:endParaRPr lang="de-DE" dirty="0"/>
          </a:p>
          <a:p>
            <a:r>
              <a:rPr lang="de-DE" dirty="0"/>
              <a:t>5. Wir können pünktlich abfahren. </a:t>
            </a:r>
          </a:p>
          <a:p>
            <a:endParaRPr lang="de-DE" dirty="0"/>
          </a:p>
          <a:p>
            <a:r>
              <a:rPr lang="de-DE" dirty="0"/>
              <a:t>6. Ihr könnt laut sprechen.  </a:t>
            </a:r>
          </a:p>
          <a:p>
            <a:endParaRPr lang="de-DE" dirty="0"/>
          </a:p>
          <a:p>
            <a:r>
              <a:rPr lang="de-DE" dirty="0"/>
              <a:t>7. Ihr müsst nicht im Sitzplatz bleiben. </a:t>
            </a:r>
          </a:p>
          <a:p>
            <a:endParaRPr lang="de-D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42B65-B46D-564C-A1C8-B29705F000C3}"/>
              </a:ext>
            </a:extLst>
          </p:cNvPr>
          <p:cNvSpPr txBox="1"/>
          <p:nvPr/>
        </p:nvSpPr>
        <p:spPr>
          <a:xfrm>
            <a:off x="6378225" y="197346"/>
            <a:ext cx="46397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Ich denke, dass</a:t>
            </a:r>
          </a:p>
          <a:p>
            <a:endParaRPr lang="de-DE" dirty="0"/>
          </a:p>
          <a:p>
            <a:r>
              <a:rPr lang="de-DE" dirty="0"/>
              <a:t>1. Wir sollen keine Fahrgäste stören. </a:t>
            </a:r>
          </a:p>
          <a:p>
            <a:endParaRPr lang="de-DE" dirty="0"/>
          </a:p>
          <a:p>
            <a:r>
              <a:rPr lang="de-DE" dirty="0"/>
              <a:t>2. Wir sollen keine Beleidigungen tolerieren. </a:t>
            </a:r>
          </a:p>
          <a:p>
            <a:endParaRPr lang="de-DE" dirty="0"/>
          </a:p>
          <a:p>
            <a:r>
              <a:rPr lang="de-DE" dirty="0"/>
              <a:t>3. Wir müssen für den Fahrschein </a:t>
            </a:r>
            <a:r>
              <a:rPr lang="de-DE" dirty="0" err="1"/>
              <a:t>bezaheln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4. Wir müssen den Fahrschein entwerten. </a:t>
            </a:r>
          </a:p>
          <a:p>
            <a:endParaRPr lang="de-DE" dirty="0"/>
          </a:p>
          <a:p>
            <a:r>
              <a:rPr lang="de-DE" dirty="0"/>
              <a:t>5. Wir müssen eine Maske tragen. </a:t>
            </a:r>
          </a:p>
          <a:p>
            <a:endParaRPr lang="de-DE" dirty="0"/>
          </a:p>
          <a:p>
            <a:r>
              <a:rPr lang="de-DE" dirty="0"/>
              <a:t>6. Wir dürfen nicht rauchen. </a:t>
            </a:r>
          </a:p>
          <a:p>
            <a:endParaRPr lang="de-DE" dirty="0"/>
          </a:p>
          <a:p>
            <a:r>
              <a:rPr lang="de-DE" dirty="0"/>
              <a:t>7. Er muss die Fahrscheine kontrollieren</a:t>
            </a:r>
          </a:p>
          <a:p>
            <a:endParaRPr lang="de-DE" dirty="0"/>
          </a:p>
          <a:p>
            <a:endParaRPr lang="en-US" dirty="0"/>
          </a:p>
          <a:p>
            <a:endParaRPr lang="de-D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4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7346E-757F-4B4E-B305-A206D54A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98" y="0"/>
            <a:ext cx="10942804" cy="2786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1EB45-6E0D-254B-89F5-38FC690D6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0" y="3413607"/>
            <a:ext cx="2220912" cy="20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B37F0-0373-9A49-8AAF-91ED1BA3A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778" y="3487500"/>
            <a:ext cx="2495268" cy="185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7CF4F-FB80-164A-9F51-A7C70C238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834" y="3327676"/>
            <a:ext cx="2494665" cy="208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F818E-DA5D-0B49-AF3D-F04AB0D2B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499" y="3443099"/>
            <a:ext cx="2526759" cy="1970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54C47-A16D-404A-83F8-23793F89E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4258" y="3397797"/>
            <a:ext cx="2494665" cy="2031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D4D64D-A227-2E4D-9874-1B6558F315A0}"/>
              </a:ext>
            </a:extLst>
          </p:cNvPr>
          <p:cNvSpPr txBox="1"/>
          <p:nvPr/>
        </p:nvSpPr>
        <p:spPr>
          <a:xfrm>
            <a:off x="117030" y="5429615"/>
            <a:ext cx="181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Omid </a:t>
            </a:r>
          </a:p>
          <a:p>
            <a:r>
              <a:rPr lang="en-US" dirty="0" err="1"/>
              <a:t>Nouripour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2607C-68D9-C540-8D01-A3A974497C55}"/>
              </a:ext>
            </a:extLst>
          </p:cNvPr>
          <p:cNvSpPr txBox="1"/>
          <p:nvPr/>
        </p:nvSpPr>
        <p:spPr>
          <a:xfrm>
            <a:off x="2337942" y="5429615"/>
            <a:ext cx="170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Marina </a:t>
            </a:r>
          </a:p>
          <a:p>
            <a:r>
              <a:rPr lang="en-US" dirty="0" err="1"/>
              <a:t>Weisband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23658E-6C94-A54E-B4A0-40104A86465F}"/>
              </a:ext>
            </a:extLst>
          </p:cNvPr>
          <p:cNvSpPr txBox="1"/>
          <p:nvPr/>
        </p:nvSpPr>
        <p:spPr>
          <a:xfrm>
            <a:off x="4696046" y="5429615"/>
            <a:ext cx="181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Neven</a:t>
            </a:r>
          </a:p>
          <a:p>
            <a:r>
              <a:rPr lang="en-US" dirty="0" err="1"/>
              <a:t>Subotic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D77B0-EFCC-7B4F-8B74-CF0D00EF8DFD}"/>
              </a:ext>
            </a:extLst>
          </p:cNvPr>
          <p:cNvSpPr txBox="1"/>
          <p:nvPr/>
        </p:nvSpPr>
        <p:spPr>
          <a:xfrm>
            <a:off x="7172325" y="542961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Yared</a:t>
            </a:r>
            <a:r>
              <a:rPr lang="en-US" dirty="0"/>
              <a:t> </a:t>
            </a:r>
          </a:p>
          <a:p>
            <a:r>
              <a:rPr lang="en-US" dirty="0"/>
              <a:t>Dibaba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33632-E22F-C848-9F79-3A1D5D2BB13A}"/>
              </a:ext>
            </a:extLst>
          </p:cNvPr>
          <p:cNvSpPr txBox="1"/>
          <p:nvPr/>
        </p:nvSpPr>
        <p:spPr>
          <a:xfrm>
            <a:off x="9564258" y="5501971"/>
            <a:ext cx="110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Lena</a:t>
            </a:r>
          </a:p>
          <a:p>
            <a:r>
              <a:rPr lang="en-US" dirty="0"/>
              <a:t>Gorelik </a:t>
            </a:r>
          </a:p>
        </p:txBody>
      </p:sp>
    </p:spTree>
    <p:extLst>
      <p:ext uri="{BB962C8B-B14F-4D97-AF65-F5344CB8AC3E}">
        <p14:creationId xmlns:p14="http://schemas.microsoft.com/office/powerpoint/2010/main" val="27556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24"/>
    </mc:Choice>
    <mc:Fallback xmlns="">
      <p:transition spd="slow" advTm="714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fografik: Die meisten Flüchtlinge fliehen vor Krieg | Statista">
            <a:extLst>
              <a:ext uri="{FF2B5EF4-FFF2-40B4-BE49-F238E27FC236}">
                <a16:creationId xmlns:a16="http://schemas.microsoft.com/office/drawing/2014/main" id="{AA878288-890A-B347-B75C-7ED8DE5E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2" y="1056228"/>
            <a:ext cx="6941943" cy="49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9C451-FDDD-5F41-8945-DED7F745D4F3}"/>
              </a:ext>
            </a:extLst>
          </p:cNvPr>
          <p:cNvSpPr txBox="1"/>
          <p:nvPr/>
        </p:nvSpPr>
        <p:spPr>
          <a:xfrm>
            <a:off x="1616927" y="111512"/>
            <a:ext cx="8251902" cy="579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Subordinierende Konjunktionen: weil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432E5-CD8C-D84C-A19D-B779E15271D4}"/>
              </a:ext>
            </a:extLst>
          </p:cNvPr>
          <p:cNvSpPr txBox="1"/>
          <p:nvPr/>
        </p:nvSpPr>
        <p:spPr>
          <a:xfrm>
            <a:off x="7794702" y="1204332"/>
            <a:ext cx="38248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Warum verlassen siebzig Prozent von Flüchtlingen das Herkunftsland? </a:t>
            </a:r>
          </a:p>
          <a:p>
            <a:endParaRPr lang="de-DE" sz="2400" dirty="0"/>
          </a:p>
          <a:p>
            <a:r>
              <a:rPr lang="de-DE" sz="2400" dirty="0"/>
              <a:t>Siebzig Prozent von Flüchtlingen verlassen ihr Herkunftsland, weil  sie Angst vor Krieg und Konflikten haben.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F4A6A-6952-5345-8F05-D0A05AA60EC0}"/>
              </a:ext>
            </a:extLst>
          </p:cNvPr>
          <p:cNvSpPr txBox="1"/>
          <p:nvPr/>
        </p:nvSpPr>
        <p:spPr>
          <a:xfrm>
            <a:off x="5820937" y="2520176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erleben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71B93-4883-A343-B86C-408AC9036BF9}"/>
              </a:ext>
            </a:extLst>
          </p:cNvPr>
          <p:cNvSpPr txBox="1"/>
          <p:nvPr/>
        </p:nvSpPr>
        <p:spPr>
          <a:xfrm>
            <a:off x="5555166" y="3160027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haben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3D81A-C20D-9F47-96D7-E8B69190891B}"/>
              </a:ext>
            </a:extLst>
          </p:cNvPr>
          <p:cNvSpPr txBox="1"/>
          <p:nvPr/>
        </p:nvSpPr>
        <p:spPr>
          <a:xfrm>
            <a:off x="5419493" y="3735659"/>
            <a:ext cx="208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Diskriminuerung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77EC5-5CC5-124C-8B22-F41954ACF32A}"/>
              </a:ext>
            </a:extLst>
          </p:cNvPr>
          <p:cNvSpPr txBox="1"/>
          <p:nvPr/>
        </p:nvSpPr>
        <p:spPr>
          <a:xfrm>
            <a:off x="5408341" y="4353456"/>
            <a:ext cx="107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haben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AC664-AE25-8F42-A185-A4EF94318E97}"/>
              </a:ext>
            </a:extLst>
          </p:cNvPr>
          <p:cNvSpPr txBox="1"/>
          <p:nvPr/>
        </p:nvSpPr>
        <p:spPr>
          <a:xfrm>
            <a:off x="5118410" y="4928839"/>
            <a:ext cx="151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sein</a:t>
            </a:r>
          </a:p>
          <a:p>
            <a:r>
              <a:rPr lang="en-US" dirty="0" err="1"/>
              <a:t>nicht</a:t>
            </a:r>
            <a:r>
              <a:rPr lang="en-US" dirty="0"/>
              <a:t> gut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CDB42-5CB5-6F40-8042-BE5D88318E37}"/>
              </a:ext>
            </a:extLst>
          </p:cNvPr>
          <p:cNvSpPr txBox="1"/>
          <p:nvPr/>
        </p:nvSpPr>
        <p:spPr>
          <a:xfrm>
            <a:off x="7716644" y="5488910"/>
            <a:ext cx="3021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erleben</a:t>
            </a:r>
            <a:r>
              <a:rPr lang="en-US" dirty="0"/>
              <a:t> = hat </a:t>
            </a:r>
            <a:r>
              <a:rPr lang="en-US" dirty="0" err="1"/>
              <a:t>erlebt</a:t>
            </a:r>
            <a:r>
              <a:rPr lang="en-US" dirty="0"/>
              <a:t> = to experience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7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9"/>
    </mc:Choice>
    <mc:Fallback xmlns="">
      <p:transition spd="slow" advTm="10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C5B7353B-53C2-054F-ACA7-CEBF46AE2F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64" y="381357"/>
            <a:ext cx="4330736" cy="4722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E6B26-8FDD-7943-95B9-5A7BBB0D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283"/>
            <a:ext cx="4233662" cy="4609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644A4-0FD7-F24F-9BC4-DE8605D3F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890" y="683284"/>
            <a:ext cx="4377260" cy="4118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41A74-3FEF-354C-95A9-DF6A6E820E03}"/>
              </a:ext>
            </a:extLst>
          </p:cNvPr>
          <p:cNvSpPr txBox="1"/>
          <p:nvPr/>
        </p:nvSpPr>
        <p:spPr>
          <a:xfrm>
            <a:off x="81675" y="4801608"/>
            <a:ext cx="2800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Land hat Krieg und Konflikte  </a:t>
            </a:r>
          </a:p>
          <a:p>
            <a:r>
              <a:rPr lang="de-DE" dirty="0"/>
              <a:t>schlechte persönliche Lebensbedingungen </a:t>
            </a:r>
          </a:p>
          <a:p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F6768-F130-C343-9C8A-DAC9A2BA6726}"/>
              </a:ext>
            </a:extLst>
          </p:cNvPr>
          <p:cNvSpPr txBox="1"/>
          <p:nvPr/>
        </p:nvSpPr>
        <p:spPr>
          <a:xfrm>
            <a:off x="4330737" y="4717272"/>
            <a:ext cx="3014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 erlebt die religiöse Verfolgung</a:t>
            </a:r>
          </a:p>
          <a:p>
            <a:r>
              <a:rPr lang="de-DE" dirty="0"/>
              <a:t>Diskriminierung</a:t>
            </a:r>
          </a:p>
          <a:p>
            <a:r>
              <a:rPr lang="de-DE" dirty="0"/>
              <a:t>Schlechte persönliche Lebensbedingungen </a:t>
            </a:r>
          </a:p>
          <a:p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06A76-7F10-3946-8D04-CBED51A4D782}"/>
              </a:ext>
            </a:extLst>
          </p:cNvPr>
          <p:cNvSpPr txBox="1"/>
          <p:nvPr/>
        </p:nvSpPr>
        <p:spPr>
          <a:xfrm>
            <a:off x="7946247" y="5083608"/>
            <a:ext cx="4330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/>
              <a:t>die wirtschaftliche Situation/nicht gut/sein</a:t>
            </a:r>
          </a:p>
          <a:p>
            <a:r>
              <a:rPr lang="de-DE" dirty="0"/>
              <a:t>politische Verfolgung/erleben</a:t>
            </a:r>
          </a:p>
          <a:p>
            <a:r>
              <a:rPr lang="de-DE" dirty="0"/>
              <a:t>schlechte persönliche Lebensbedingungen/es gibt</a:t>
            </a:r>
          </a:p>
          <a:p>
            <a:r>
              <a:rPr lang="de-DE" dirty="0"/>
              <a:t>Angst vor Zwangsrekrutierung /haben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13BAD-EE7D-FB46-A0DC-9BCC06D4186E}"/>
              </a:ext>
            </a:extLst>
          </p:cNvPr>
          <p:cNvSpPr txBox="1"/>
          <p:nvPr/>
        </p:nvSpPr>
        <p:spPr>
          <a:xfrm>
            <a:off x="4540132" y="107283"/>
            <a:ext cx="381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PUSH-FAKTOREN </a:t>
            </a:r>
          </a:p>
        </p:txBody>
      </p:sp>
    </p:spTree>
    <p:extLst>
      <p:ext uri="{BB962C8B-B14F-4D97-AF65-F5344CB8AC3E}">
        <p14:creationId xmlns:p14="http://schemas.microsoft.com/office/powerpoint/2010/main" val="57530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657E7195-0B82-2C47-A068-D8E43EB4EA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1" y="426513"/>
            <a:ext cx="4330736" cy="4722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AB76DC-7BE6-F945-B97C-63E8FF671BC7}"/>
              </a:ext>
            </a:extLst>
          </p:cNvPr>
          <p:cNvSpPr txBox="1"/>
          <p:nvPr/>
        </p:nvSpPr>
        <p:spPr>
          <a:xfrm>
            <a:off x="5350934" y="392646"/>
            <a:ext cx="593795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1. Er und seine Familie/Iran/verlassen </a:t>
            </a:r>
          </a:p>
          <a:p>
            <a:endParaRPr lang="de-DE" sz="1600" dirty="0"/>
          </a:p>
          <a:p>
            <a:r>
              <a:rPr lang="de-DE" sz="1600" dirty="0"/>
              <a:t>2. Seine Familie/ kommen/nach Deutschland/für bessere Zukunftschancen </a:t>
            </a:r>
          </a:p>
          <a:p>
            <a:endParaRPr lang="de-DE" sz="1600" dirty="0"/>
          </a:p>
          <a:p>
            <a:r>
              <a:rPr lang="de-DE" sz="1600" dirty="0"/>
              <a:t>3. Sie/ Touristenvisum/haben</a:t>
            </a:r>
          </a:p>
          <a:p>
            <a:endParaRPr lang="de-DE" sz="1600" dirty="0"/>
          </a:p>
          <a:p>
            <a:r>
              <a:rPr lang="de-DE" sz="1600" dirty="0"/>
              <a:t>4. Sie/ bleiben/3 Jahre/ in Deutschland. </a:t>
            </a:r>
          </a:p>
          <a:p>
            <a:endParaRPr lang="de-DE" sz="1600" dirty="0"/>
          </a:p>
          <a:p>
            <a:r>
              <a:rPr lang="de-DE" sz="1600" dirty="0"/>
              <a:t>5. Sie/wohnen/in der Stadt. </a:t>
            </a:r>
          </a:p>
          <a:p>
            <a:endParaRPr lang="de-DE" sz="1600" dirty="0"/>
          </a:p>
          <a:p>
            <a:r>
              <a:rPr lang="de-DE" sz="1600" dirty="0"/>
              <a:t>6. Er/lernen/Deutsch/schnell </a:t>
            </a:r>
          </a:p>
          <a:p>
            <a:endParaRPr lang="de-DE" sz="1600" dirty="0"/>
          </a:p>
          <a:p>
            <a:r>
              <a:rPr lang="de-DE" sz="1600" dirty="0"/>
              <a:t>7. Die Polizei/am Morgen/vor der Tür/stehen</a:t>
            </a:r>
          </a:p>
          <a:p>
            <a:endParaRPr lang="de-DE" sz="1600" dirty="0"/>
          </a:p>
          <a:p>
            <a:r>
              <a:rPr lang="de-DE" sz="1600" dirty="0"/>
              <a:t>8. Seine Mutter</a:t>
            </a:r>
          </a:p>
          <a:p>
            <a:endParaRPr lang="de-DE" sz="1600" dirty="0"/>
          </a:p>
          <a:p>
            <a:r>
              <a:rPr lang="de-DE" sz="1600" dirty="0"/>
              <a:t>9. Die Familie/einen Anwalt (</a:t>
            </a:r>
            <a:r>
              <a:rPr lang="de-DE" sz="1600" dirty="0" err="1"/>
              <a:t>lawyer</a:t>
            </a:r>
            <a:r>
              <a:rPr lang="de-DE" sz="1600" dirty="0"/>
              <a:t>)/finden </a:t>
            </a:r>
          </a:p>
          <a:p>
            <a:endParaRPr lang="de-DE" sz="1600" dirty="0"/>
          </a:p>
          <a:p>
            <a:r>
              <a:rPr lang="de-DE" sz="1600" dirty="0"/>
              <a:t>10. Sie/bekommen/nach 3 Jahren/eine Aufenthaltsbefugnis</a:t>
            </a:r>
          </a:p>
          <a:p>
            <a:endParaRPr lang="de-DE" sz="1600" dirty="0"/>
          </a:p>
          <a:p>
            <a:r>
              <a:rPr lang="de-DE" sz="1600" dirty="0"/>
              <a:t>11. Es/belasten/seine Familie</a:t>
            </a:r>
          </a:p>
          <a:p>
            <a:endParaRPr lang="de-DE" sz="1600" dirty="0"/>
          </a:p>
          <a:p>
            <a:r>
              <a:rPr lang="de-DE" sz="1600" dirty="0"/>
              <a:t>12. Sie/sein/unsicher</a:t>
            </a:r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74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64A6-E1E9-234C-B7D7-3FA023FA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83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PULL FAKTOREN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137BA-764D-F24F-851F-AEE040F35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-die </a:t>
            </a:r>
            <a:r>
              <a:rPr lang="en-US" dirty="0" err="1"/>
              <a:t>Sicherheit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-die </a:t>
            </a:r>
            <a:r>
              <a:rPr lang="en-US" dirty="0" err="1"/>
              <a:t>Religionsfreiheit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bessere</a:t>
            </a:r>
            <a:r>
              <a:rPr lang="en-US" dirty="0"/>
              <a:t> </a:t>
            </a:r>
            <a:r>
              <a:rPr lang="en-US" dirty="0" err="1"/>
              <a:t>Zukunftschancen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bessere</a:t>
            </a:r>
            <a:r>
              <a:rPr lang="en-US" dirty="0"/>
              <a:t> Jobs </a:t>
            </a:r>
          </a:p>
          <a:p>
            <a:pPr marL="0" indent="0">
              <a:buNone/>
            </a:pPr>
            <a:r>
              <a:rPr lang="en-US" dirty="0"/>
              <a:t>-die </a:t>
            </a:r>
            <a:r>
              <a:rPr lang="en-US" dirty="0" err="1"/>
              <a:t>Ausbildung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-das </a:t>
            </a:r>
            <a:r>
              <a:rPr lang="en-US" dirty="0" err="1"/>
              <a:t>Studium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-die </a:t>
            </a:r>
            <a:r>
              <a:rPr lang="en-US" dirty="0" err="1"/>
              <a:t>Meinungsfreiheit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-die </a:t>
            </a:r>
            <a:r>
              <a:rPr lang="en-US" dirty="0" err="1"/>
              <a:t>Familie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-die Liebe </a:t>
            </a:r>
          </a:p>
        </p:txBody>
      </p:sp>
    </p:spTree>
    <p:extLst>
      <p:ext uri="{BB962C8B-B14F-4D97-AF65-F5344CB8AC3E}">
        <p14:creationId xmlns:p14="http://schemas.microsoft.com/office/powerpoint/2010/main" val="189942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6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612</Words>
  <Application>Microsoft Macintosh PowerPoint</Application>
  <PresentationFormat>Widescreen</PresentationFormat>
  <Paragraphs>132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Policy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PULL FAKTOREN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20</cp:revision>
  <dcterms:created xsi:type="dcterms:W3CDTF">2020-11-19T21:30:57Z</dcterms:created>
  <dcterms:modified xsi:type="dcterms:W3CDTF">2020-11-20T19:27:50Z</dcterms:modified>
</cp:coreProperties>
</file>