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8EFF5"/>
    <a:srgbClr val="C7E9F1"/>
    <a:srgbClr val="AFE5ED"/>
    <a:srgbClr val="93E0E9"/>
    <a:srgbClr val="0054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991"/>
  </p:normalViewPr>
  <p:slideViewPr>
    <p:cSldViewPr snapToGrid="0" snapToObjects="1">
      <p:cViewPr varScale="1">
        <p:scale>
          <a:sx n="87" d="100"/>
          <a:sy n="87" d="100"/>
        </p:scale>
        <p:origin x="90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11/18/20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11/18/20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11/18/20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11/18/20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11/18/20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11/18/20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11/18/20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11/18/20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11/18/20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11/18/20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11/18/20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8EF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11/18/20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EECD2B-36AA-8845-AA97-27669591C13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none" dirty="0"/>
              <a:t>TA </a:t>
            </a:r>
            <a:r>
              <a:rPr lang="en-US" cap="none" dirty="0" err="1"/>
              <a:t>Sitzung</a:t>
            </a:r>
            <a:r>
              <a:rPr lang="en-US" cap="none" dirty="0"/>
              <a:t> 7?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1A2F5A-5CF1-174F-9C04-10C54B2B31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7636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B3D615-7C49-8048-B42F-321ACAB7C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 err="1"/>
              <a:t>Perfekt</a:t>
            </a:r>
            <a:endParaRPr lang="en-US" cap="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82E6DA-08AC-EA4F-A0C2-B7210DC376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5"/>
            <a:ext cx="7729728" cy="56235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dirty="0"/>
              <a:t>Mein </a:t>
            </a:r>
            <a:r>
              <a:rPr lang="en-US" sz="2400" dirty="0" err="1"/>
              <a:t>Vater</a:t>
            </a:r>
            <a:r>
              <a:rPr lang="en-US" sz="2400" dirty="0"/>
              <a:t> </a:t>
            </a:r>
            <a:r>
              <a:rPr lang="en-US" sz="2400" dirty="0" err="1"/>
              <a:t>gibt</a:t>
            </a:r>
            <a:r>
              <a:rPr lang="en-US" sz="2400" dirty="0"/>
              <a:t> </a:t>
            </a:r>
            <a:r>
              <a:rPr lang="en-US" sz="2400" dirty="0" err="1"/>
              <a:t>mir</a:t>
            </a:r>
            <a:r>
              <a:rPr lang="en-US" sz="2400" dirty="0"/>
              <a:t> </a:t>
            </a:r>
            <a:r>
              <a:rPr lang="en-US" sz="2400" dirty="0" err="1"/>
              <a:t>ein</a:t>
            </a:r>
            <a:r>
              <a:rPr lang="en-US" sz="2400" dirty="0"/>
              <a:t> Buch.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AC3D99E-EDB3-B549-B71B-508B66F5EFA1}"/>
              </a:ext>
            </a:extLst>
          </p:cNvPr>
          <p:cNvSpPr txBox="1">
            <a:spLocks/>
          </p:cNvSpPr>
          <p:nvPr/>
        </p:nvSpPr>
        <p:spPr>
          <a:xfrm>
            <a:off x="2231136" y="4029310"/>
            <a:ext cx="7729728" cy="5623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400" dirty="0"/>
              <a:t>Mein </a:t>
            </a:r>
            <a:r>
              <a:rPr lang="en-US" sz="2400" dirty="0" err="1"/>
              <a:t>Vater</a:t>
            </a:r>
            <a:r>
              <a:rPr lang="en-US" sz="2400" dirty="0"/>
              <a:t> hat </a:t>
            </a:r>
            <a:r>
              <a:rPr lang="en-US" sz="2400" dirty="0" err="1"/>
              <a:t>mir</a:t>
            </a:r>
            <a:r>
              <a:rPr lang="en-US" sz="2400" dirty="0"/>
              <a:t> </a:t>
            </a:r>
            <a:r>
              <a:rPr lang="en-US" sz="2400" dirty="0" err="1"/>
              <a:t>ein</a:t>
            </a:r>
            <a:r>
              <a:rPr lang="en-US" sz="2400" dirty="0"/>
              <a:t> Buch </a:t>
            </a:r>
            <a:r>
              <a:rPr lang="en-US" sz="2400" dirty="0" err="1"/>
              <a:t>gegeben</a:t>
            </a:r>
            <a:r>
              <a:rPr lang="en-US" sz="2400" dirty="0"/>
              <a:t>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5EBE1FE-665F-AF4B-B599-FA65E506BDE5}"/>
              </a:ext>
            </a:extLst>
          </p:cNvPr>
          <p:cNvSpPr/>
          <p:nvPr/>
        </p:nvSpPr>
        <p:spPr>
          <a:xfrm>
            <a:off x="2231136" y="3890159"/>
            <a:ext cx="7842011" cy="840658"/>
          </a:xfrm>
          <a:prstGeom prst="rect">
            <a:avLst/>
          </a:prstGeom>
          <a:solidFill>
            <a:srgbClr val="00549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597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B3D615-7C49-8048-B42F-321ACAB7C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 err="1"/>
              <a:t>Perfekt</a:t>
            </a:r>
            <a:endParaRPr lang="en-US" cap="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82E6DA-08AC-EA4F-A0C2-B7210DC376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5"/>
            <a:ext cx="7729728" cy="56235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dirty="0"/>
              <a:t>Mein </a:t>
            </a:r>
            <a:r>
              <a:rPr lang="en-US" sz="2400" dirty="0" err="1"/>
              <a:t>Vater</a:t>
            </a:r>
            <a:r>
              <a:rPr lang="en-US" sz="2400" dirty="0"/>
              <a:t> </a:t>
            </a:r>
            <a:r>
              <a:rPr lang="en-US" sz="2400" dirty="0" err="1"/>
              <a:t>gibt</a:t>
            </a:r>
            <a:r>
              <a:rPr lang="en-US" sz="2400" dirty="0"/>
              <a:t> </a:t>
            </a:r>
            <a:r>
              <a:rPr lang="en-US" sz="2400" dirty="0" err="1"/>
              <a:t>mir</a:t>
            </a:r>
            <a:r>
              <a:rPr lang="en-US" sz="2400" dirty="0"/>
              <a:t> </a:t>
            </a:r>
            <a:r>
              <a:rPr lang="en-US" sz="2400" dirty="0" err="1"/>
              <a:t>ein</a:t>
            </a:r>
            <a:r>
              <a:rPr lang="en-US" sz="2400" dirty="0"/>
              <a:t> Buch.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AC3D99E-EDB3-B549-B71B-508B66F5EFA1}"/>
              </a:ext>
            </a:extLst>
          </p:cNvPr>
          <p:cNvSpPr txBox="1">
            <a:spLocks/>
          </p:cNvSpPr>
          <p:nvPr/>
        </p:nvSpPr>
        <p:spPr>
          <a:xfrm>
            <a:off x="2231136" y="4029310"/>
            <a:ext cx="7729728" cy="5623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400" dirty="0"/>
              <a:t>Mein </a:t>
            </a:r>
            <a:r>
              <a:rPr lang="en-US" sz="2400" dirty="0" err="1"/>
              <a:t>Vater</a:t>
            </a:r>
            <a:r>
              <a:rPr lang="en-US" sz="2400" dirty="0"/>
              <a:t> hat </a:t>
            </a:r>
            <a:r>
              <a:rPr lang="en-US" sz="2400" dirty="0" err="1"/>
              <a:t>mir</a:t>
            </a:r>
            <a:r>
              <a:rPr lang="en-US" sz="2400" dirty="0"/>
              <a:t> </a:t>
            </a:r>
            <a:r>
              <a:rPr lang="en-US" sz="2400" dirty="0" err="1"/>
              <a:t>ein</a:t>
            </a:r>
            <a:r>
              <a:rPr lang="en-US" sz="2400" dirty="0"/>
              <a:t> Buch </a:t>
            </a:r>
            <a:r>
              <a:rPr lang="en-US" sz="2400" dirty="0" err="1"/>
              <a:t>gegeben</a:t>
            </a:r>
            <a:r>
              <a:rPr lang="en-US" sz="2400" dirty="0"/>
              <a:t>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5EBE1FE-665F-AF4B-B599-FA65E506BDE5}"/>
              </a:ext>
            </a:extLst>
          </p:cNvPr>
          <p:cNvSpPr/>
          <p:nvPr/>
        </p:nvSpPr>
        <p:spPr>
          <a:xfrm>
            <a:off x="2231136" y="3890159"/>
            <a:ext cx="7842011" cy="840658"/>
          </a:xfrm>
          <a:prstGeom prst="rect">
            <a:avLst/>
          </a:prstGeom>
          <a:solidFill>
            <a:srgbClr val="00549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001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39E7AD-A935-BE47-A67A-41D233491E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 err="1"/>
              <a:t>Schwarzfahrer</a:t>
            </a:r>
            <a:r>
              <a:rPr lang="en-US" cap="none" dirty="0"/>
              <a:t>: </a:t>
            </a:r>
            <a:r>
              <a:rPr lang="en-US" cap="none" dirty="0" err="1"/>
              <a:t>Handlung</a:t>
            </a:r>
            <a:endParaRPr lang="en-US" cap="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7418F1-A642-284D-8CE9-00795DB5FD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err="1"/>
              <a:t>Schreiben</a:t>
            </a:r>
            <a:r>
              <a:rPr lang="en-US" sz="2400" dirty="0"/>
              <a:t> Sie </a:t>
            </a:r>
            <a:r>
              <a:rPr lang="en-US" sz="2400" dirty="0" err="1"/>
              <a:t>vier</a:t>
            </a:r>
            <a:r>
              <a:rPr lang="en-US" sz="2400" dirty="0"/>
              <a:t> </a:t>
            </a:r>
            <a:r>
              <a:rPr lang="en-US" sz="2400" dirty="0" err="1"/>
              <a:t>Sätze</a:t>
            </a:r>
            <a:r>
              <a:rPr lang="en-US" sz="2400" dirty="0"/>
              <a:t> </a:t>
            </a:r>
            <a:r>
              <a:rPr lang="en-US" sz="2400" dirty="0" err="1"/>
              <a:t>im</a:t>
            </a:r>
            <a:r>
              <a:rPr lang="en-US" sz="2400" dirty="0"/>
              <a:t> </a:t>
            </a:r>
            <a:r>
              <a:rPr lang="en-US" sz="2400" dirty="0" err="1"/>
              <a:t>Perfekt</a:t>
            </a:r>
            <a:r>
              <a:rPr lang="en-US" sz="2400" dirty="0"/>
              <a:t> </a:t>
            </a:r>
            <a:r>
              <a:rPr lang="en-US" sz="2400" dirty="0" err="1"/>
              <a:t>über</a:t>
            </a:r>
            <a:r>
              <a:rPr lang="en-US" sz="2400" dirty="0"/>
              <a:t> die </a:t>
            </a:r>
            <a:r>
              <a:rPr lang="en-US" sz="2400" dirty="0" err="1"/>
              <a:t>Handlung</a:t>
            </a:r>
            <a:r>
              <a:rPr lang="en-US" sz="2400" dirty="0"/>
              <a:t> von </a:t>
            </a:r>
            <a:r>
              <a:rPr lang="en-US" sz="2400" i="1" dirty="0" err="1"/>
              <a:t>Schwarzfahrer</a:t>
            </a:r>
            <a:r>
              <a:rPr lang="en-US" sz="2400" dirty="0"/>
              <a:t>. </a:t>
            </a:r>
          </a:p>
          <a:p>
            <a:pPr marL="0" indent="0">
              <a:buNone/>
            </a:pPr>
            <a:r>
              <a:rPr lang="en-US" sz="2400" dirty="0" err="1"/>
              <a:t>Beispiel</a:t>
            </a:r>
            <a:r>
              <a:rPr lang="en-US" sz="2400" dirty="0"/>
              <a:t>:</a:t>
            </a:r>
          </a:p>
          <a:p>
            <a:pPr marL="0" indent="0">
              <a:buNone/>
            </a:pPr>
            <a:r>
              <a:rPr lang="en-US" sz="2400" dirty="0"/>
              <a:t>Die </a:t>
            </a:r>
            <a:r>
              <a:rPr lang="en-US" sz="2400" dirty="0" err="1"/>
              <a:t>anderen</a:t>
            </a:r>
            <a:r>
              <a:rPr lang="en-US" sz="2400" dirty="0"/>
              <a:t> </a:t>
            </a:r>
            <a:r>
              <a:rPr lang="en-US" sz="2400" dirty="0" err="1"/>
              <a:t>Fahrgäste</a:t>
            </a:r>
            <a:r>
              <a:rPr lang="en-US" sz="2400" dirty="0"/>
              <a:t> </a:t>
            </a:r>
            <a:r>
              <a:rPr lang="en-US" sz="2400" dirty="0" err="1"/>
              <a:t>sind</a:t>
            </a:r>
            <a:r>
              <a:rPr lang="en-US" sz="2400" dirty="0"/>
              <a:t> </a:t>
            </a:r>
            <a:r>
              <a:rPr lang="en-US" sz="2400" dirty="0" err="1"/>
              <a:t>geschwiegen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97894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1C5599-0822-BC45-A4CF-854989F774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 err="1"/>
              <a:t>Modalverben</a:t>
            </a:r>
            <a:endParaRPr lang="en-US" cap="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48D6C8-A7BF-7C4F-A215-13419F7C23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2066545"/>
          </a:xfrm>
        </p:spPr>
        <p:txBody>
          <a:bodyPr numCol="2">
            <a:noAutofit/>
          </a:bodyPr>
          <a:lstStyle/>
          <a:p>
            <a:pPr marL="0" indent="0" algn="ctr">
              <a:buNone/>
            </a:pPr>
            <a:r>
              <a:rPr lang="en-US" sz="2400" dirty="0" err="1"/>
              <a:t>möchten</a:t>
            </a:r>
            <a:endParaRPr lang="en-US" sz="2400" dirty="0"/>
          </a:p>
          <a:p>
            <a:pPr marL="0" indent="0" algn="ctr">
              <a:buNone/>
            </a:pPr>
            <a:r>
              <a:rPr lang="en-US" sz="2400" dirty="0" err="1"/>
              <a:t>mögen</a:t>
            </a:r>
            <a:endParaRPr lang="en-US" sz="2400" dirty="0"/>
          </a:p>
          <a:p>
            <a:pPr marL="0" indent="0" algn="ctr">
              <a:buNone/>
            </a:pPr>
            <a:r>
              <a:rPr lang="en-US" sz="2400" dirty="0" err="1"/>
              <a:t>dürfen</a:t>
            </a:r>
            <a:endParaRPr lang="en-US" sz="2400" dirty="0"/>
          </a:p>
          <a:p>
            <a:pPr marL="0" indent="0" algn="ctr">
              <a:buNone/>
            </a:pPr>
            <a:r>
              <a:rPr lang="en-US" sz="2400" dirty="0" err="1"/>
              <a:t>müssen</a:t>
            </a:r>
            <a:endParaRPr lang="en-US" sz="2400" dirty="0"/>
          </a:p>
          <a:p>
            <a:pPr marL="0" indent="0" algn="ctr">
              <a:buNone/>
            </a:pPr>
            <a:r>
              <a:rPr lang="en-US" sz="2400" dirty="0" err="1"/>
              <a:t>sollen</a:t>
            </a:r>
            <a:endParaRPr lang="en-US" sz="2400" dirty="0"/>
          </a:p>
          <a:p>
            <a:pPr marL="0" indent="0" algn="ctr">
              <a:buNone/>
            </a:pPr>
            <a:r>
              <a:rPr lang="en-US" sz="2400" dirty="0" err="1"/>
              <a:t>wollen</a:t>
            </a:r>
            <a:endParaRPr lang="en-US" sz="2400" dirty="0"/>
          </a:p>
          <a:p>
            <a:pPr marL="0" indent="0" algn="ctr">
              <a:buNone/>
            </a:pPr>
            <a:r>
              <a:rPr lang="en-US" sz="2400" dirty="0" err="1"/>
              <a:t>können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22933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405CA1-9714-9C4E-ACDA-B585B3D6E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/>
              <a:t>Was </a:t>
            </a:r>
            <a:r>
              <a:rPr lang="en-US" cap="none" dirty="0" err="1"/>
              <a:t>soll</a:t>
            </a:r>
            <a:r>
              <a:rPr lang="en-US" cap="none" dirty="0"/>
              <a:t> ich in </a:t>
            </a:r>
            <a:r>
              <a:rPr lang="en-US" cap="none" dirty="0" err="1"/>
              <a:t>deiner</a:t>
            </a:r>
            <a:r>
              <a:rPr lang="en-US" cap="none" dirty="0"/>
              <a:t> </a:t>
            </a:r>
            <a:r>
              <a:rPr lang="en-US" cap="none" dirty="0" err="1"/>
              <a:t>Heimatstadt</a:t>
            </a:r>
            <a:r>
              <a:rPr lang="en-US" cap="none" dirty="0"/>
              <a:t> </a:t>
            </a:r>
            <a:r>
              <a:rPr lang="en-US" cap="none" dirty="0" err="1"/>
              <a:t>machen</a:t>
            </a:r>
            <a:r>
              <a:rPr lang="en-US" cap="none" dirty="0"/>
              <a:t>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04DC526-DDB6-B245-B643-BD99FB9EDD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err="1"/>
              <a:t>Beispiel</a:t>
            </a:r>
            <a:r>
              <a:rPr lang="en-US" sz="2400" dirty="0"/>
              <a:t>:</a:t>
            </a:r>
          </a:p>
          <a:p>
            <a:pPr marL="0" indent="0">
              <a:buNone/>
            </a:pPr>
            <a:r>
              <a:rPr lang="en-US" sz="2400" dirty="0"/>
              <a:t>Saskia, du </a:t>
            </a:r>
            <a:r>
              <a:rPr lang="en-US" sz="2400" dirty="0" err="1"/>
              <a:t>musst</a:t>
            </a:r>
            <a:r>
              <a:rPr lang="en-US" sz="2400" dirty="0"/>
              <a:t> an den See </a:t>
            </a:r>
            <a:r>
              <a:rPr lang="en-US" sz="2400" dirty="0" err="1"/>
              <a:t>gehen</a:t>
            </a:r>
            <a:r>
              <a:rPr lang="en-US" sz="2400" dirty="0"/>
              <a:t> und </a:t>
            </a:r>
            <a:r>
              <a:rPr lang="en-US" sz="2400" dirty="0" err="1"/>
              <a:t>ein</a:t>
            </a:r>
            <a:r>
              <a:rPr lang="en-US" sz="2400" dirty="0"/>
              <a:t> Bier </a:t>
            </a:r>
            <a:r>
              <a:rPr lang="en-US" sz="2400" dirty="0" err="1"/>
              <a:t>trinken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Norah und Michelle, </a:t>
            </a:r>
            <a:r>
              <a:rPr lang="en-US" sz="2400" dirty="0" err="1"/>
              <a:t>ihr</a:t>
            </a:r>
            <a:r>
              <a:rPr lang="en-US" sz="2400" dirty="0"/>
              <a:t> </a:t>
            </a:r>
            <a:r>
              <a:rPr lang="en-US" sz="2400" dirty="0" err="1"/>
              <a:t>könnt</a:t>
            </a:r>
            <a:r>
              <a:rPr lang="en-US" sz="2400" dirty="0"/>
              <a:t> das </a:t>
            </a:r>
            <a:r>
              <a:rPr lang="en-US" sz="2400" dirty="0" err="1"/>
              <a:t>Veteranmuseum</a:t>
            </a:r>
            <a:r>
              <a:rPr lang="en-US" sz="2400" dirty="0"/>
              <a:t> </a:t>
            </a:r>
            <a:r>
              <a:rPr lang="en-US" sz="2400" dirty="0" err="1"/>
              <a:t>besuchen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55700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B3D615-7C49-8048-B42F-321ACAB7C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 err="1"/>
              <a:t>Perfekt</a:t>
            </a:r>
            <a:endParaRPr lang="en-US" cap="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82E6DA-08AC-EA4F-A0C2-B7210DC376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5"/>
            <a:ext cx="7729728" cy="56235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dirty="0" err="1"/>
              <a:t>Xier</a:t>
            </a:r>
            <a:r>
              <a:rPr lang="en-US" sz="2400" dirty="0"/>
              <a:t> </a:t>
            </a:r>
            <a:r>
              <a:rPr lang="en-US" sz="2400" dirty="0" err="1"/>
              <a:t>kommt</a:t>
            </a:r>
            <a:r>
              <a:rPr lang="en-US" sz="2400" dirty="0"/>
              <a:t> </a:t>
            </a:r>
            <a:r>
              <a:rPr lang="en-US" sz="2400" dirty="0" err="1"/>
              <a:t>immer</a:t>
            </a:r>
            <a:r>
              <a:rPr lang="en-US" sz="2400" dirty="0"/>
              <a:t> </a:t>
            </a:r>
            <a:r>
              <a:rPr lang="en-US" sz="2400" dirty="0" err="1"/>
              <a:t>zu</a:t>
            </a:r>
            <a:r>
              <a:rPr lang="en-US" sz="2400" dirty="0"/>
              <a:t> </a:t>
            </a:r>
            <a:r>
              <a:rPr lang="en-US" sz="2400" dirty="0" err="1"/>
              <a:t>spät</a:t>
            </a:r>
            <a:r>
              <a:rPr lang="en-US" sz="2400" dirty="0"/>
              <a:t> </a:t>
            </a:r>
            <a:r>
              <a:rPr lang="en-US" sz="2400" dirty="0" err="1"/>
              <a:t>zur</a:t>
            </a:r>
            <a:r>
              <a:rPr lang="en-US" sz="2400" dirty="0"/>
              <a:t> </a:t>
            </a:r>
            <a:r>
              <a:rPr lang="en-US" sz="2400" dirty="0" err="1"/>
              <a:t>Vorlesung</a:t>
            </a:r>
            <a:r>
              <a:rPr lang="en-US" sz="2400" dirty="0"/>
              <a:t>.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AC3D99E-EDB3-B549-B71B-508B66F5EFA1}"/>
              </a:ext>
            </a:extLst>
          </p:cNvPr>
          <p:cNvSpPr txBox="1">
            <a:spLocks/>
          </p:cNvSpPr>
          <p:nvPr/>
        </p:nvSpPr>
        <p:spPr>
          <a:xfrm>
            <a:off x="2231136" y="4029310"/>
            <a:ext cx="7729728" cy="5623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400" dirty="0" err="1"/>
              <a:t>Xier</a:t>
            </a:r>
            <a:r>
              <a:rPr lang="en-US" sz="2400" dirty="0"/>
              <a:t> </a:t>
            </a:r>
            <a:r>
              <a:rPr lang="en-US" sz="2400" dirty="0" err="1"/>
              <a:t>ist</a:t>
            </a:r>
            <a:r>
              <a:rPr lang="en-US" sz="2400" dirty="0"/>
              <a:t> </a:t>
            </a:r>
            <a:r>
              <a:rPr lang="en-US" sz="2400" dirty="0" err="1"/>
              <a:t>immer</a:t>
            </a:r>
            <a:r>
              <a:rPr lang="en-US" sz="2400" dirty="0"/>
              <a:t> </a:t>
            </a:r>
            <a:r>
              <a:rPr lang="en-US" sz="2400" dirty="0" err="1"/>
              <a:t>zu</a:t>
            </a:r>
            <a:r>
              <a:rPr lang="en-US" sz="2400" dirty="0"/>
              <a:t> </a:t>
            </a:r>
            <a:r>
              <a:rPr lang="en-US" sz="2400" dirty="0" err="1"/>
              <a:t>spät</a:t>
            </a:r>
            <a:r>
              <a:rPr lang="en-US" sz="2400" dirty="0"/>
              <a:t> </a:t>
            </a:r>
            <a:r>
              <a:rPr lang="en-US" sz="2400" dirty="0" err="1"/>
              <a:t>zur</a:t>
            </a:r>
            <a:r>
              <a:rPr lang="en-US" sz="2400" dirty="0"/>
              <a:t> </a:t>
            </a:r>
            <a:r>
              <a:rPr lang="en-US" sz="2400" dirty="0" err="1"/>
              <a:t>Vorlesung</a:t>
            </a:r>
            <a:r>
              <a:rPr lang="en-US" sz="2400" dirty="0"/>
              <a:t> </a:t>
            </a:r>
            <a:r>
              <a:rPr lang="en-US" sz="2400" dirty="0" err="1"/>
              <a:t>gekommen</a:t>
            </a:r>
            <a:r>
              <a:rPr lang="en-US" sz="2400" dirty="0"/>
              <a:t>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5EBE1FE-665F-AF4B-B599-FA65E506BDE5}"/>
              </a:ext>
            </a:extLst>
          </p:cNvPr>
          <p:cNvSpPr/>
          <p:nvPr/>
        </p:nvSpPr>
        <p:spPr>
          <a:xfrm>
            <a:off x="2231136" y="3890159"/>
            <a:ext cx="7842011" cy="840658"/>
          </a:xfrm>
          <a:prstGeom prst="rect">
            <a:avLst/>
          </a:prstGeom>
          <a:solidFill>
            <a:srgbClr val="00549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983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B3D615-7C49-8048-B42F-321ACAB7C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 err="1"/>
              <a:t>Perfekt</a:t>
            </a:r>
            <a:endParaRPr lang="en-US" cap="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82E6DA-08AC-EA4F-A0C2-B7210DC376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5"/>
            <a:ext cx="7729728" cy="56235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dirty="0" err="1"/>
              <a:t>Wir</a:t>
            </a:r>
            <a:r>
              <a:rPr lang="en-US" sz="2400" dirty="0"/>
              <a:t> </a:t>
            </a:r>
            <a:r>
              <a:rPr lang="en-US" sz="2400" dirty="0" err="1"/>
              <a:t>rufen</a:t>
            </a:r>
            <a:r>
              <a:rPr lang="en-US" sz="2400" dirty="0"/>
              <a:t> </a:t>
            </a:r>
            <a:r>
              <a:rPr lang="en-US" sz="2400" dirty="0" err="1"/>
              <a:t>jeden</a:t>
            </a:r>
            <a:r>
              <a:rPr lang="en-US" sz="2400" dirty="0"/>
              <a:t> Morgen </a:t>
            </a:r>
            <a:r>
              <a:rPr lang="en-US" sz="2400" dirty="0" err="1"/>
              <a:t>meine</a:t>
            </a:r>
            <a:r>
              <a:rPr lang="en-US" sz="2400" dirty="0"/>
              <a:t> Mutter an.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AC3D99E-EDB3-B549-B71B-508B66F5EFA1}"/>
              </a:ext>
            </a:extLst>
          </p:cNvPr>
          <p:cNvSpPr txBox="1">
            <a:spLocks/>
          </p:cNvSpPr>
          <p:nvPr/>
        </p:nvSpPr>
        <p:spPr>
          <a:xfrm>
            <a:off x="2231136" y="4029310"/>
            <a:ext cx="7729728" cy="5623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400" dirty="0" err="1"/>
              <a:t>Wir</a:t>
            </a:r>
            <a:r>
              <a:rPr lang="en-US" sz="2400" dirty="0"/>
              <a:t> </a:t>
            </a:r>
            <a:r>
              <a:rPr lang="en-US" sz="2400" dirty="0" err="1"/>
              <a:t>haben</a:t>
            </a:r>
            <a:r>
              <a:rPr lang="en-US" sz="2400" dirty="0"/>
              <a:t> </a:t>
            </a:r>
            <a:r>
              <a:rPr lang="en-US" sz="2400" dirty="0" err="1"/>
              <a:t>jeden</a:t>
            </a:r>
            <a:r>
              <a:rPr lang="en-US" sz="2400" dirty="0"/>
              <a:t> Morgen </a:t>
            </a:r>
            <a:r>
              <a:rPr lang="en-US" sz="2400" dirty="0" err="1"/>
              <a:t>meine</a:t>
            </a:r>
            <a:r>
              <a:rPr lang="en-US" sz="2400" dirty="0"/>
              <a:t> Mutter </a:t>
            </a:r>
            <a:r>
              <a:rPr lang="en-US" sz="2400" dirty="0" err="1"/>
              <a:t>angerufen</a:t>
            </a:r>
            <a:r>
              <a:rPr lang="en-US" sz="2400" dirty="0"/>
              <a:t>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5EBE1FE-665F-AF4B-B599-FA65E506BDE5}"/>
              </a:ext>
            </a:extLst>
          </p:cNvPr>
          <p:cNvSpPr/>
          <p:nvPr/>
        </p:nvSpPr>
        <p:spPr>
          <a:xfrm>
            <a:off x="2231136" y="3890159"/>
            <a:ext cx="7842011" cy="840658"/>
          </a:xfrm>
          <a:prstGeom prst="rect">
            <a:avLst/>
          </a:prstGeom>
          <a:solidFill>
            <a:srgbClr val="00549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346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B3D615-7C49-8048-B42F-321ACAB7C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 err="1"/>
              <a:t>Perfekt</a:t>
            </a:r>
            <a:endParaRPr lang="en-US" cap="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82E6DA-08AC-EA4F-A0C2-B7210DC376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5"/>
            <a:ext cx="7729728" cy="56235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dirty="0" err="1"/>
              <a:t>Ihr</a:t>
            </a:r>
            <a:r>
              <a:rPr lang="en-US" sz="2400" dirty="0"/>
              <a:t> </a:t>
            </a:r>
            <a:r>
              <a:rPr lang="en-US" sz="2400" dirty="0" err="1"/>
              <a:t>steht</a:t>
            </a:r>
            <a:r>
              <a:rPr lang="en-US" sz="2400" dirty="0"/>
              <a:t> </a:t>
            </a:r>
            <a:r>
              <a:rPr lang="en-US" sz="2400" dirty="0" err="1"/>
              <a:t>sehr</a:t>
            </a:r>
            <a:r>
              <a:rPr lang="en-US" sz="2400" dirty="0"/>
              <a:t> </a:t>
            </a:r>
            <a:r>
              <a:rPr lang="en-US" sz="2400" dirty="0" err="1"/>
              <a:t>früh</a:t>
            </a:r>
            <a:r>
              <a:rPr lang="en-US" sz="2400" dirty="0"/>
              <a:t> auf.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AC3D99E-EDB3-B549-B71B-508B66F5EFA1}"/>
              </a:ext>
            </a:extLst>
          </p:cNvPr>
          <p:cNvSpPr txBox="1">
            <a:spLocks/>
          </p:cNvSpPr>
          <p:nvPr/>
        </p:nvSpPr>
        <p:spPr>
          <a:xfrm>
            <a:off x="2231136" y="4029310"/>
            <a:ext cx="7729728" cy="5623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400" dirty="0" err="1"/>
              <a:t>Ihr</a:t>
            </a:r>
            <a:r>
              <a:rPr lang="en-US" sz="2400" dirty="0"/>
              <a:t> </a:t>
            </a:r>
            <a:r>
              <a:rPr lang="en-US" sz="2400" dirty="0" err="1"/>
              <a:t>seid</a:t>
            </a:r>
            <a:r>
              <a:rPr lang="en-US" sz="2400" dirty="0"/>
              <a:t> </a:t>
            </a:r>
            <a:r>
              <a:rPr lang="en-US" sz="2400" dirty="0" err="1"/>
              <a:t>sehr</a:t>
            </a:r>
            <a:r>
              <a:rPr lang="en-US" sz="2400" dirty="0"/>
              <a:t> </a:t>
            </a:r>
            <a:r>
              <a:rPr lang="en-US" sz="2400" dirty="0" err="1"/>
              <a:t>früh</a:t>
            </a:r>
            <a:r>
              <a:rPr lang="en-US" sz="2400" dirty="0"/>
              <a:t> </a:t>
            </a:r>
            <a:r>
              <a:rPr lang="en-US" sz="2400" dirty="0" err="1"/>
              <a:t>aufgestanden</a:t>
            </a:r>
            <a:r>
              <a:rPr lang="en-US" sz="2400" dirty="0"/>
              <a:t>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5EBE1FE-665F-AF4B-B599-FA65E506BDE5}"/>
              </a:ext>
            </a:extLst>
          </p:cNvPr>
          <p:cNvSpPr/>
          <p:nvPr/>
        </p:nvSpPr>
        <p:spPr>
          <a:xfrm>
            <a:off x="2174994" y="3863931"/>
            <a:ext cx="7842011" cy="840658"/>
          </a:xfrm>
          <a:prstGeom prst="rect">
            <a:avLst/>
          </a:prstGeom>
          <a:solidFill>
            <a:srgbClr val="00549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99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B3D615-7C49-8048-B42F-321ACAB7C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 err="1"/>
              <a:t>Perfekt</a:t>
            </a:r>
            <a:endParaRPr lang="en-US" cap="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82E6DA-08AC-EA4F-A0C2-B7210DC376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5"/>
            <a:ext cx="7729728" cy="56235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dirty="0"/>
              <a:t>Du </a:t>
            </a:r>
            <a:r>
              <a:rPr lang="en-US" sz="2400" dirty="0" err="1"/>
              <a:t>fährst</a:t>
            </a:r>
            <a:r>
              <a:rPr lang="en-US" sz="2400" dirty="0"/>
              <a:t> </a:t>
            </a:r>
            <a:r>
              <a:rPr lang="en-US" sz="2400" dirty="0" err="1"/>
              <a:t>nachhause</a:t>
            </a:r>
            <a:r>
              <a:rPr lang="en-US" sz="2400" dirty="0"/>
              <a:t> </a:t>
            </a:r>
            <a:r>
              <a:rPr lang="en-US" sz="2400" dirty="0" err="1"/>
              <a:t>für</a:t>
            </a:r>
            <a:r>
              <a:rPr lang="en-US" sz="2400" dirty="0"/>
              <a:t> die </a:t>
            </a:r>
            <a:r>
              <a:rPr lang="en-US" sz="2400" dirty="0" err="1"/>
              <a:t>Ferien</a:t>
            </a:r>
            <a:r>
              <a:rPr lang="en-US" sz="2400" dirty="0"/>
              <a:t>.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AC3D99E-EDB3-B549-B71B-508B66F5EFA1}"/>
              </a:ext>
            </a:extLst>
          </p:cNvPr>
          <p:cNvSpPr txBox="1">
            <a:spLocks/>
          </p:cNvSpPr>
          <p:nvPr/>
        </p:nvSpPr>
        <p:spPr>
          <a:xfrm>
            <a:off x="2231136" y="4029310"/>
            <a:ext cx="7729728" cy="5623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400" dirty="0"/>
              <a:t>Du </a:t>
            </a:r>
            <a:r>
              <a:rPr lang="en-US" sz="2400" dirty="0" err="1"/>
              <a:t>bist</a:t>
            </a:r>
            <a:r>
              <a:rPr lang="en-US" sz="2400" dirty="0"/>
              <a:t> </a:t>
            </a:r>
            <a:r>
              <a:rPr lang="en-US" sz="2400" dirty="0" err="1"/>
              <a:t>nachhause</a:t>
            </a:r>
            <a:r>
              <a:rPr lang="en-US" sz="2400" dirty="0"/>
              <a:t> </a:t>
            </a:r>
            <a:r>
              <a:rPr lang="en-US" sz="2400" dirty="0" err="1"/>
              <a:t>für</a:t>
            </a:r>
            <a:r>
              <a:rPr lang="en-US" sz="2400" dirty="0"/>
              <a:t> die </a:t>
            </a:r>
            <a:r>
              <a:rPr lang="en-US" sz="2400" dirty="0" err="1"/>
              <a:t>Ferien</a:t>
            </a:r>
            <a:r>
              <a:rPr lang="en-US" sz="2400" dirty="0"/>
              <a:t> </a:t>
            </a:r>
            <a:r>
              <a:rPr lang="en-US" sz="2400" dirty="0" err="1"/>
              <a:t>gefahren</a:t>
            </a:r>
            <a:r>
              <a:rPr lang="en-US" sz="2400" dirty="0"/>
              <a:t>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5EBE1FE-665F-AF4B-B599-FA65E506BDE5}"/>
              </a:ext>
            </a:extLst>
          </p:cNvPr>
          <p:cNvSpPr/>
          <p:nvPr/>
        </p:nvSpPr>
        <p:spPr>
          <a:xfrm>
            <a:off x="2231136" y="3893427"/>
            <a:ext cx="7842011" cy="840658"/>
          </a:xfrm>
          <a:prstGeom prst="rect">
            <a:avLst/>
          </a:prstGeom>
          <a:solidFill>
            <a:srgbClr val="00549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527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B3D615-7C49-8048-B42F-321ACAB7C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 err="1"/>
              <a:t>Perfekt</a:t>
            </a:r>
            <a:endParaRPr lang="en-US" cap="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82E6DA-08AC-EA4F-A0C2-B7210DC376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5"/>
            <a:ext cx="7729728" cy="56235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dirty="0"/>
              <a:t>Ich </a:t>
            </a:r>
            <a:r>
              <a:rPr lang="en-US" sz="2400" dirty="0" err="1"/>
              <a:t>finde</a:t>
            </a:r>
            <a:r>
              <a:rPr lang="en-US" sz="2400" dirty="0"/>
              <a:t> </a:t>
            </a:r>
            <a:r>
              <a:rPr lang="en-US" sz="2400" dirty="0" err="1"/>
              <a:t>mein</a:t>
            </a:r>
            <a:r>
              <a:rPr lang="en-US" sz="2400" dirty="0"/>
              <a:t> Handy in dem Auto.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AC3D99E-EDB3-B549-B71B-508B66F5EFA1}"/>
              </a:ext>
            </a:extLst>
          </p:cNvPr>
          <p:cNvSpPr txBox="1">
            <a:spLocks/>
          </p:cNvSpPr>
          <p:nvPr/>
        </p:nvSpPr>
        <p:spPr>
          <a:xfrm>
            <a:off x="2231136" y="4029310"/>
            <a:ext cx="7729728" cy="5623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400" dirty="0"/>
              <a:t>Ich </a:t>
            </a:r>
            <a:r>
              <a:rPr lang="en-US" sz="2400" dirty="0" err="1"/>
              <a:t>habe</a:t>
            </a:r>
            <a:r>
              <a:rPr lang="en-US" sz="2400" dirty="0"/>
              <a:t> </a:t>
            </a:r>
            <a:r>
              <a:rPr lang="en-US" sz="2400" dirty="0" err="1"/>
              <a:t>mein</a:t>
            </a:r>
            <a:r>
              <a:rPr lang="en-US" sz="2400" dirty="0"/>
              <a:t> Handy in dem Auto </a:t>
            </a:r>
            <a:r>
              <a:rPr lang="en-US" sz="2400" dirty="0" err="1"/>
              <a:t>gefunden</a:t>
            </a:r>
            <a:r>
              <a:rPr lang="en-US" sz="2400" dirty="0"/>
              <a:t>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5EBE1FE-665F-AF4B-B599-FA65E506BDE5}"/>
              </a:ext>
            </a:extLst>
          </p:cNvPr>
          <p:cNvSpPr/>
          <p:nvPr/>
        </p:nvSpPr>
        <p:spPr>
          <a:xfrm>
            <a:off x="2231136" y="4029310"/>
            <a:ext cx="7842011" cy="840658"/>
          </a:xfrm>
          <a:prstGeom prst="rect">
            <a:avLst/>
          </a:prstGeom>
          <a:solidFill>
            <a:srgbClr val="00549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531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B3D615-7C49-8048-B42F-321ACAB7C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 err="1"/>
              <a:t>Perfekt</a:t>
            </a:r>
            <a:endParaRPr lang="en-US" cap="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82E6DA-08AC-EA4F-A0C2-B7210DC376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5"/>
            <a:ext cx="7729728" cy="56235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dirty="0"/>
              <a:t>Sie </a:t>
            </a:r>
            <a:r>
              <a:rPr lang="en-US" sz="2400" dirty="0" err="1"/>
              <a:t>schläft</a:t>
            </a:r>
            <a:r>
              <a:rPr lang="en-US" sz="2400" dirty="0"/>
              <a:t> den </a:t>
            </a:r>
            <a:r>
              <a:rPr lang="en-US" sz="2400" dirty="0" err="1"/>
              <a:t>ganzen</a:t>
            </a:r>
            <a:r>
              <a:rPr lang="en-US" sz="2400" dirty="0"/>
              <a:t> Tag.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AC3D99E-EDB3-B549-B71B-508B66F5EFA1}"/>
              </a:ext>
            </a:extLst>
          </p:cNvPr>
          <p:cNvSpPr txBox="1">
            <a:spLocks/>
          </p:cNvSpPr>
          <p:nvPr/>
        </p:nvSpPr>
        <p:spPr>
          <a:xfrm>
            <a:off x="2231136" y="4029310"/>
            <a:ext cx="7729728" cy="5623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400" dirty="0"/>
              <a:t>Sie hat den </a:t>
            </a:r>
            <a:r>
              <a:rPr lang="en-US" sz="2400" dirty="0" err="1"/>
              <a:t>ganzen</a:t>
            </a:r>
            <a:r>
              <a:rPr lang="en-US" sz="2400" dirty="0"/>
              <a:t> Tag </a:t>
            </a:r>
            <a:r>
              <a:rPr lang="en-US" sz="2400" dirty="0" err="1"/>
              <a:t>geschlafen</a:t>
            </a:r>
            <a:r>
              <a:rPr lang="en-US" sz="2400" dirty="0"/>
              <a:t>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5EBE1FE-665F-AF4B-B599-FA65E506BDE5}"/>
              </a:ext>
            </a:extLst>
          </p:cNvPr>
          <p:cNvSpPr/>
          <p:nvPr/>
        </p:nvSpPr>
        <p:spPr>
          <a:xfrm>
            <a:off x="2231136" y="3890159"/>
            <a:ext cx="7842011" cy="840658"/>
          </a:xfrm>
          <a:prstGeom prst="rect">
            <a:avLst/>
          </a:prstGeom>
          <a:solidFill>
            <a:srgbClr val="00549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837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1408</TotalTime>
  <Words>196</Words>
  <Application>Microsoft Macintosh PowerPoint</Application>
  <PresentationFormat>Widescreen</PresentationFormat>
  <Paragraphs>42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Gill Sans MT</vt:lpstr>
      <vt:lpstr>Parcel</vt:lpstr>
      <vt:lpstr>TA Sitzung 7?</vt:lpstr>
      <vt:lpstr>Modalverben</vt:lpstr>
      <vt:lpstr>Was soll ich in deiner Heimatstadt machen?</vt:lpstr>
      <vt:lpstr>Perfekt</vt:lpstr>
      <vt:lpstr>Perfekt</vt:lpstr>
      <vt:lpstr>Perfekt</vt:lpstr>
      <vt:lpstr>Perfekt</vt:lpstr>
      <vt:lpstr>Perfekt</vt:lpstr>
      <vt:lpstr>Perfekt</vt:lpstr>
      <vt:lpstr>Perfekt</vt:lpstr>
      <vt:lpstr>Perfekt</vt:lpstr>
      <vt:lpstr>Schwarzfahrer: Handlung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 Sitzung 7</dc:title>
  <dc:creator>Nora Cahill</dc:creator>
  <cp:lastModifiedBy>Nora Cahill</cp:lastModifiedBy>
  <cp:revision>19</cp:revision>
  <dcterms:created xsi:type="dcterms:W3CDTF">2020-10-29T17:33:06Z</dcterms:created>
  <dcterms:modified xsi:type="dcterms:W3CDTF">2020-11-19T22:36:20Z</dcterms:modified>
</cp:coreProperties>
</file>