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991"/>
  </p:normalViewPr>
  <p:slideViewPr>
    <p:cSldViewPr snapToGrid="0" snapToObjects="1">
      <p:cViewPr varScale="1">
        <p:scale>
          <a:sx n="87" d="100"/>
          <a:sy n="87" d="100"/>
        </p:scale>
        <p:origin x="9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DB731-4E28-0A48-90D3-DFA4CA2F07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/>
              <a:t>TA </a:t>
            </a:r>
            <a:r>
              <a:rPr lang="en-US" cap="none" dirty="0" err="1"/>
              <a:t>Sitzung</a:t>
            </a:r>
            <a:r>
              <a:rPr lang="en-US" cap="none" dirty="0"/>
              <a:t> 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A0728F-DA86-6E42-98CC-ED71CE40FD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68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0C475-1455-5E43-8151-7CC109FBB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Warmup: Wie </a:t>
            </a:r>
            <a:r>
              <a:rPr lang="en-US" cap="none" dirty="0" err="1"/>
              <a:t>ist</a:t>
            </a:r>
            <a:r>
              <a:rPr lang="en-US" cap="none" dirty="0"/>
              <a:t> das Wetter </a:t>
            </a:r>
            <a:r>
              <a:rPr lang="en-US" cap="none" dirty="0" err="1"/>
              <a:t>bei</a:t>
            </a:r>
            <a:r>
              <a:rPr lang="en-US" cap="none" dirty="0"/>
              <a:t> </a:t>
            </a:r>
            <a:r>
              <a:rPr lang="en-US" cap="none" dirty="0" err="1"/>
              <a:t>dir</a:t>
            </a:r>
            <a:r>
              <a:rPr lang="en-US" cap="none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76C8B-F6EC-3D4D-804D-5FB1D25942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9787" y="2624876"/>
            <a:ext cx="6352425" cy="10638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Saskia </a:t>
            </a:r>
            <a:r>
              <a:rPr lang="en-US" sz="2400" dirty="0">
                <a:sym typeface="Wingdings" pitchFamily="2" charset="2"/>
              </a:rPr>
              <a:t> Norah  Nikita  </a:t>
            </a:r>
            <a:r>
              <a:rPr lang="en-US" sz="2400" dirty="0" err="1">
                <a:sym typeface="Wingdings" pitchFamily="2" charset="2"/>
              </a:rPr>
              <a:t>Xinrui</a:t>
            </a:r>
            <a:r>
              <a:rPr lang="en-US" sz="2400" dirty="0">
                <a:sym typeface="Wingdings" pitchFamily="2" charset="2"/>
              </a:rPr>
              <a:t>  </a:t>
            </a:r>
            <a:r>
              <a:rPr lang="en-US" sz="2400" dirty="0" err="1">
                <a:sym typeface="Wingdings" pitchFamily="2" charset="2"/>
              </a:rPr>
              <a:t>Pey</a:t>
            </a:r>
            <a:r>
              <a:rPr lang="en-US" sz="2400" dirty="0">
                <a:sym typeface="Wingdings" pitchFamily="2" charset="2"/>
              </a:rPr>
              <a:t>  Anna  </a:t>
            </a:r>
            <a:r>
              <a:rPr lang="en-US" sz="2400" dirty="0" err="1">
                <a:sym typeface="Wingdings" pitchFamily="2" charset="2"/>
              </a:rPr>
              <a:t>Yunhan</a:t>
            </a:r>
            <a:r>
              <a:rPr lang="en-US" sz="2400" dirty="0">
                <a:sym typeface="Wingdings" pitchFamily="2" charset="2"/>
              </a:rPr>
              <a:t>  Clara  Michelle  </a:t>
            </a:r>
            <a:r>
              <a:rPr lang="en-US" sz="2400" dirty="0" err="1">
                <a:sym typeface="Wingdings" pitchFamily="2" charset="2"/>
              </a:rPr>
              <a:t>Sangrou</a:t>
            </a:r>
            <a:r>
              <a:rPr lang="en-US" sz="2400" dirty="0">
                <a:sym typeface="Wingdings" pitchFamily="2" charset="2"/>
              </a:rPr>
              <a:t> </a:t>
            </a:r>
            <a:endParaRPr lang="en-US" sz="2400" dirty="0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009FD99F-B027-D049-9C37-E9572FA2B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7962" y="3688677"/>
            <a:ext cx="1754337" cy="1063800"/>
          </a:xfrm>
          <a:prstGeom prst="rect">
            <a:avLst/>
          </a:prstGeom>
        </p:spPr>
      </p:pic>
      <p:pic>
        <p:nvPicPr>
          <p:cNvPr id="7" name="Picture 6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C4FAE2F1-5181-014B-8FC1-980F309966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698" y="3924407"/>
            <a:ext cx="1718035" cy="1535265"/>
          </a:xfrm>
          <a:prstGeom prst="rect">
            <a:avLst/>
          </a:prstGeom>
        </p:spPr>
      </p:pic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B352EB6C-8240-9A4D-B1AC-505B249007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36004" y="3936957"/>
            <a:ext cx="1718034" cy="1535264"/>
          </a:xfrm>
          <a:prstGeom prst="rect">
            <a:avLst/>
          </a:prstGeom>
        </p:spPr>
      </p:pic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9439B1A1-603B-8E4F-ACAA-6C93CDD98F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0971" y="4121090"/>
            <a:ext cx="1666618" cy="1063799"/>
          </a:xfrm>
          <a:prstGeom prst="rect">
            <a:avLst/>
          </a:prstGeom>
        </p:spPr>
      </p:pic>
      <p:pic>
        <p:nvPicPr>
          <p:cNvPr id="13" name="Picture 12" descr="A picture containing diagram&#10;&#10;Description automatically generated">
            <a:extLst>
              <a:ext uri="{FF2B5EF4-FFF2-40B4-BE49-F238E27FC236}">
                <a16:creationId xmlns:a16="http://schemas.microsoft.com/office/drawing/2014/main" id="{723FAABE-E27C-E447-A33D-8692A6802D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89377" y="5067471"/>
            <a:ext cx="1666620" cy="10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849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7825-E1D7-6143-9B78-3BA7E9492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Was </a:t>
            </a:r>
            <a:r>
              <a:rPr lang="en-US" cap="none" dirty="0" err="1"/>
              <a:t>machen</a:t>
            </a:r>
            <a:r>
              <a:rPr lang="en-US" cap="none" dirty="0"/>
              <a:t> Sie </a:t>
            </a:r>
            <a:r>
              <a:rPr lang="en-US" cap="none" dirty="0" err="1"/>
              <a:t>mit</a:t>
            </a:r>
            <a:r>
              <a:rPr lang="en-US" cap="none" dirty="0"/>
              <a:t> </a:t>
            </a:r>
            <a:r>
              <a:rPr lang="en-US" cap="none" dirty="0" err="1"/>
              <a:t>Freunden</a:t>
            </a:r>
            <a:r>
              <a:rPr lang="en-US" cap="none" dirty="0"/>
              <a:t>?</a:t>
            </a:r>
          </a:p>
        </p:txBody>
      </p:sp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87BA1298-AC2D-274D-86DB-87D405F8BA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9308" y="2327874"/>
            <a:ext cx="7073384" cy="412060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16ED99-AA6F-4443-A9BF-46CAD641ED4E}"/>
              </a:ext>
            </a:extLst>
          </p:cNvPr>
          <p:cNvSpPr txBox="1"/>
          <p:nvPr/>
        </p:nvSpPr>
        <p:spPr>
          <a:xfrm>
            <a:off x="9807677" y="2654710"/>
            <a:ext cx="2384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Seite</a:t>
            </a:r>
            <a:r>
              <a:rPr lang="en-US" dirty="0"/>
              <a:t> 191 </a:t>
            </a:r>
          </a:p>
          <a:p>
            <a:r>
              <a:rPr lang="en-US" dirty="0" err="1"/>
              <a:t>Aktivität</a:t>
            </a:r>
            <a:r>
              <a:rPr lang="en-US" dirty="0"/>
              <a:t> 38</a:t>
            </a:r>
          </a:p>
        </p:txBody>
      </p:sp>
    </p:spTree>
    <p:extLst>
      <p:ext uri="{BB962C8B-B14F-4D97-AF65-F5344CB8AC3E}">
        <p14:creationId xmlns:p14="http://schemas.microsoft.com/office/powerpoint/2010/main" val="1711713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30373-DC5A-C94F-9A90-8DF65F0CC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Dass-Sätze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88382-9B13-A541-893A-7801A95FB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Machen Sie </a:t>
            </a:r>
            <a:r>
              <a:rPr lang="en-US" sz="2400" dirty="0" err="1"/>
              <a:t>dass-Sätze</a:t>
            </a:r>
            <a:r>
              <a:rPr lang="en-US" sz="2400" dirty="0"/>
              <a:t>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Beispiel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Berlin </a:t>
            </a:r>
            <a:r>
              <a:rPr lang="en-US" sz="2400" dirty="0" err="1"/>
              <a:t>ist</a:t>
            </a:r>
            <a:r>
              <a:rPr lang="en-US" sz="2400" dirty="0"/>
              <a:t> die </a:t>
            </a:r>
            <a:r>
              <a:rPr lang="en-US" sz="2400" dirty="0" err="1"/>
              <a:t>größte</a:t>
            </a:r>
            <a:r>
              <a:rPr lang="en-US" sz="2400" dirty="0"/>
              <a:t> Stadt in Deutschland.</a:t>
            </a:r>
          </a:p>
          <a:p>
            <a:pPr marL="0" indent="0">
              <a:buNone/>
            </a:pPr>
            <a:r>
              <a:rPr lang="en-US" sz="2400" dirty="0"/>
              <a:t>Ich </a:t>
            </a:r>
            <a:r>
              <a:rPr lang="en-US" sz="2400" dirty="0" err="1"/>
              <a:t>weiß</a:t>
            </a:r>
            <a:r>
              <a:rPr lang="en-US" sz="2400" dirty="0"/>
              <a:t>, </a:t>
            </a:r>
            <a:r>
              <a:rPr lang="en-US" sz="2400" dirty="0" err="1"/>
              <a:t>dass</a:t>
            </a:r>
            <a:r>
              <a:rPr lang="en-US" sz="2400" dirty="0"/>
              <a:t> Berlin die </a:t>
            </a:r>
            <a:r>
              <a:rPr lang="en-US" sz="2400" dirty="0" err="1"/>
              <a:t>größte</a:t>
            </a:r>
            <a:r>
              <a:rPr lang="en-US" sz="2400" dirty="0"/>
              <a:t> Stadt in Deutschland </a:t>
            </a:r>
            <a:r>
              <a:rPr lang="en-US" sz="2400" dirty="0" err="1"/>
              <a:t>ist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7122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30373-DC5A-C94F-9A90-8DF65F0CC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Dass-Sätze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88382-9B13-A541-893A-7801A95FB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5918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May </a:t>
            </a:r>
            <a:r>
              <a:rPr lang="en-US" sz="2400" dirty="0" err="1"/>
              <a:t>Ayim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 in Hamburg </a:t>
            </a:r>
            <a:r>
              <a:rPr lang="en-US" sz="2400" dirty="0" err="1"/>
              <a:t>geboren</a:t>
            </a:r>
            <a:r>
              <a:rPr lang="en-US" sz="2400" dirty="0"/>
              <a:t>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308A01A-99CE-9A44-8CA8-C14873D02F7A}"/>
              </a:ext>
            </a:extLst>
          </p:cNvPr>
          <p:cNvSpPr txBox="1">
            <a:spLocks/>
          </p:cNvSpPr>
          <p:nvPr/>
        </p:nvSpPr>
        <p:spPr>
          <a:xfrm>
            <a:off x="2231136" y="3157089"/>
            <a:ext cx="7729728" cy="591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Marina </a:t>
            </a:r>
            <a:r>
              <a:rPr lang="en-US" sz="2400" dirty="0" err="1"/>
              <a:t>Weisband</a:t>
            </a:r>
            <a:r>
              <a:rPr lang="en-US" sz="2400" dirty="0"/>
              <a:t> </a:t>
            </a:r>
            <a:r>
              <a:rPr lang="en-US" sz="2400" dirty="0" err="1"/>
              <a:t>kämpft</a:t>
            </a:r>
            <a:r>
              <a:rPr lang="en-US" sz="2400" dirty="0"/>
              <a:t> </a:t>
            </a:r>
            <a:r>
              <a:rPr lang="en-US" sz="2400" dirty="0" err="1"/>
              <a:t>gegen</a:t>
            </a:r>
            <a:r>
              <a:rPr lang="en-US" sz="2400" dirty="0"/>
              <a:t> die </a:t>
            </a:r>
            <a:r>
              <a:rPr lang="en-US" sz="2400" dirty="0" err="1"/>
              <a:t>Judenfeindlichkeit</a:t>
            </a:r>
            <a:r>
              <a:rPr lang="en-US" sz="2400" dirty="0"/>
              <a:t>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6DA53C9-155F-1547-8A3B-DB216EA0DE40}"/>
              </a:ext>
            </a:extLst>
          </p:cNvPr>
          <p:cNvSpPr txBox="1">
            <a:spLocks/>
          </p:cNvSpPr>
          <p:nvPr/>
        </p:nvSpPr>
        <p:spPr>
          <a:xfrm>
            <a:off x="2231136" y="3628104"/>
            <a:ext cx="7729728" cy="591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Neven </a:t>
            </a:r>
            <a:r>
              <a:rPr lang="en-US" sz="2400" dirty="0" err="1"/>
              <a:t>Subotic</a:t>
            </a:r>
            <a:r>
              <a:rPr lang="en-US" sz="2400" dirty="0"/>
              <a:t> </a:t>
            </a:r>
            <a:r>
              <a:rPr lang="en-US" sz="2400" dirty="0" err="1"/>
              <a:t>spielt</a:t>
            </a:r>
            <a:r>
              <a:rPr lang="en-US" sz="2400" dirty="0"/>
              <a:t> </a:t>
            </a:r>
            <a:r>
              <a:rPr lang="en-US" sz="2400" dirty="0" err="1"/>
              <a:t>Fußball</a:t>
            </a:r>
            <a:r>
              <a:rPr lang="en-US" sz="2400" dirty="0"/>
              <a:t> </a:t>
            </a:r>
            <a:r>
              <a:rPr lang="en-US" sz="2400" dirty="0" err="1"/>
              <a:t>bei</a:t>
            </a:r>
            <a:r>
              <a:rPr lang="en-US" sz="2400" dirty="0"/>
              <a:t> der </a:t>
            </a:r>
            <a:r>
              <a:rPr lang="en-US" sz="2400" dirty="0" err="1"/>
              <a:t>Mannschaft</a:t>
            </a:r>
            <a:r>
              <a:rPr lang="en-US" sz="2400" dirty="0"/>
              <a:t> </a:t>
            </a:r>
            <a:r>
              <a:rPr lang="en-US" sz="2400" dirty="0" err="1"/>
              <a:t>Denizlispor</a:t>
            </a:r>
            <a:r>
              <a:rPr lang="en-US" sz="2400" dirty="0"/>
              <a:t>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A96D49A-1CE5-5848-B3B5-BFF25A45CB3D}"/>
              </a:ext>
            </a:extLst>
          </p:cNvPr>
          <p:cNvSpPr txBox="1">
            <a:spLocks/>
          </p:cNvSpPr>
          <p:nvPr/>
        </p:nvSpPr>
        <p:spPr>
          <a:xfrm>
            <a:off x="1115567" y="4147149"/>
            <a:ext cx="9960865" cy="591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May </a:t>
            </a:r>
            <a:r>
              <a:rPr lang="en-US" sz="2400" dirty="0" err="1"/>
              <a:t>Ayim</a:t>
            </a:r>
            <a:r>
              <a:rPr lang="en-US" sz="2400" dirty="0"/>
              <a:t> hat die Initiative </a:t>
            </a:r>
            <a:r>
              <a:rPr lang="en-US" sz="2400" dirty="0" err="1"/>
              <a:t>Schwarze</a:t>
            </a:r>
            <a:r>
              <a:rPr lang="en-US" sz="2400" dirty="0"/>
              <a:t> Menschen in Deutschland </a:t>
            </a:r>
            <a:r>
              <a:rPr lang="en-US" sz="2400" dirty="0" err="1"/>
              <a:t>gegründet</a:t>
            </a:r>
            <a:r>
              <a:rPr lang="en-US" sz="2400" dirty="0"/>
              <a:t>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E1C361C-78E4-FB4D-BC75-8B36E79098FB}"/>
              </a:ext>
            </a:extLst>
          </p:cNvPr>
          <p:cNvSpPr txBox="1">
            <a:spLocks/>
          </p:cNvSpPr>
          <p:nvPr/>
        </p:nvSpPr>
        <p:spPr>
          <a:xfrm>
            <a:off x="2231136" y="4618164"/>
            <a:ext cx="7729728" cy="591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err="1"/>
              <a:t>Yared</a:t>
            </a:r>
            <a:r>
              <a:rPr lang="en-US" sz="2400" dirty="0"/>
              <a:t> Dibaba hat </a:t>
            </a:r>
            <a:r>
              <a:rPr lang="en-US" sz="2400" dirty="0" err="1"/>
              <a:t>Musik</a:t>
            </a:r>
            <a:r>
              <a:rPr lang="en-US" sz="2400" dirty="0"/>
              <a:t> in Hamburg </a:t>
            </a:r>
            <a:r>
              <a:rPr lang="en-US" sz="2400" dirty="0" err="1"/>
              <a:t>studiert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0998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30373-DC5A-C94F-9A90-8DF65F0CC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Dass-Sätze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88382-9B13-A541-893A-7801A95FB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2038" y="4631318"/>
            <a:ext cx="8667922" cy="5918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Lena Gorelik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3 Jahren </a:t>
            </a:r>
            <a:r>
              <a:rPr lang="en-US" sz="2400" dirty="0" err="1"/>
              <a:t>nach</a:t>
            </a:r>
            <a:r>
              <a:rPr lang="en-US" sz="2400" dirty="0"/>
              <a:t> Deutschland </a:t>
            </a:r>
            <a:r>
              <a:rPr lang="en-US" sz="2400" dirty="0" err="1"/>
              <a:t>eingewandert</a:t>
            </a:r>
            <a:r>
              <a:rPr lang="en-US" sz="2400" dirty="0"/>
              <a:t>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308A01A-99CE-9A44-8CA8-C14873D02F7A}"/>
              </a:ext>
            </a:extLst>
          </p:cNvPr>
          <p:cNvSpPr txBox="1">
            <a:spLocks/>
          </p:cNvSpPr>
          <p:nvPr/>
        </p:nvSpPr>
        <p:spPr>
          <a:xfrm>
            <a:off x="2231136" y="3157089"/>
            <a:ext cx="7729728" cy="591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Marina </a:t>
            </a:r>
            <a:r>
              <a:rPr lang="en-US" sz="2400" dirty="0" err="1"/>
              <a:t>Weisband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 err="1"/>
              <a:t>Politikerin</a:t>
            </a:r>
            <a:r>
              <a:rPr lang="en-US" sz="2400" dirty="0"/>
              <a:t> in der </a:t>
            </a:r>
            <a:r>
              <a:rPr lang="en-US" sz="2400" dirty="0" err="1"/>
              <a:t>Grünen</a:t>
            </a:r>
            <a:r>
              <a:rPr lang="en-US" sz="2400" dirty="0"/>
              <a:t> </a:t>
            </a:r>
            <a:r>
              <a:rPr lang="en-US" sz="2400" dirty="0" err="1"/>
              <a:t>Partei</a:t>
            </a:r>
            <a:r>
              <a:rPr lang="en-US" sz="2400" dirty="0"/>
              <a:t>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6DA53C9-155F-1547-8A3B-DB216EA0DE40}"/>
              </a:ext>
            </a:extLst>
          </p:cNvPr>
          <p:cNvSpPr txBox="1">
            <a:spLocks/>
          </p:cNvSpPr>
          <p:nvPr/>
        </p:nvSpPr>
        <p:spPr>
          <a:xfrm>
            <a:off x="2231136" y="3628104"/>
            <a:ext cx="7729728" cy="591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/>
              <a:t>Neven </a:t>
            </a:r>
            <a:r>
              <a:rPr lang="en-US" sz="2400" dirty="0" err="1"/>
              <a:t>Subotic</a:t>
            </a:r>
            <a:r>
              <a:rPr lang="en-US" sz="2400" dirty="0"/>
              <a:t> hat </a:t>
            </a:r>
            <a:r>
              <a:rPr lang="en-US" sz="2400" dirty="0" err="1"/>
              <a:t>einen</a:t>
            </a:r>
            <a:r>
              <a:rPr lang="en-US" sz="2400" dirty="0"/>
              <a:t> Pass von </a:t>
            </a:r>
            <a:r>
              <a:rPr lang="en-US" sz="2400" dirty="0" err="1"/>
              <a:t>vier</a:t>
            </a:r>
            <a:r>
              <a:rPr lang="en-US" sz="2400" dirty="0"/>
              <a:t> </a:t>
            </a:r>
            <a:r>
              <a:rPr lang="en-US" sz="2400" dirty="0" err="1"/>
              <a:t>Ländern</a:t>
            </a:r>
            <a:r>
              <a:rPr lang="en-US" sz="2400" dirty="0"/>
              <a:t>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A96D49A-1CE5-5848-B3B5-BFF25A45CB3D}"/>
              </a:ext>
            </a:extLst>
          </p:cNvPr>
          <p:cNvSpPr txBox="1">
            <a:spLocks/>
          </p:cNvSpPr>
          <p:nvPr/>
        </p:nvSpPr>
        <p:spPr>
          <a:xfrm>
            <a:off x="1115567" y="4147149"/>
            <a:ext cx="9960865" cy="591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 err="1"/>
              <a:t>Yared</a:t>
            </a:r>
            <a:r>
              <a:rPr lang="en-US" sz="2400" dirty="0"/>
              <a:t> Dibaba </a:t>
            </a:r>
            <a:r>
              <a:rPr lang="en-US" sz="2400" dirty="0" err="1"/>
              <a:t>ist</a:t>
            </a:r>
            <a:r>
              <a:rPr lang="en-US" sz="2400" dirty="0"/>
              <a:t> in </a:t>
            </a:r>
            <a:r>
              <a:rPr lang="en-US" sz="2400" dirty="0" err="1"/>
              <a:t>Äthiopien</a:t>
            </a:r>
            <a:r>
              <a:rPr lang="en-US" sz="2400" dirty="0"/>
              <a:t> </a:t>
            </a:r>
            <a:r>
              <a:rPr lang="en-US" sz="2400" dirty="0" err="1"/>
              <a:t>geboren</a:t>
            </a:r>
            <a:r>
              <a:rPr lang="en-US" sz="2400" dirty="0"/>
              <a:t>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E1C361C-78E4-FB4D-BC75-8B36E79098FB}"/>
              </a:ext>
            </a:extLst>
          </p:cNvPr>
          <p:cNvSpPr txBox="1">
            <a:spLocks/>
          </p:cNvSpPr>
          <p:nvPr/>
        </p:nvSpPr>
        <p:spPr>
          <a:xfrm>
            <a:off x="2231135" y="2672457"/>
            <a:ext cx="7729728" cy="591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/>
              <a:t>Lena Gorelik hat in München </a:t>
            </a:r>
            <a:r>
              <a:rPr lang="en-US" sz="2400" dirty="0" err="1"/>
              <a:t>studiert</a:t>
            </a:r>
            <a:r>
              <a:rPr lang="en-US" sz="2400" dirty="0"/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7897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BC84C-2B8F-3F4C-8F00-4C90CC484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Hast du Lust/Zeit/</a:t>
            </a:r>
            <a:r>
              <a:rPr lang="en-US" cap="none" dirty="0" err="1"/>
              <a:t>Energie</a:t>
            </a:r>
            <a:r>
              <a:rPr lang="en-US" cap="none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C3D0A-DD1D-4F42-8263-5E77AA4F0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742" y="2896951"/>
            <a:ext cx="9992425" cy="3577590"/>
          </a:xfrm>
        </p:spPr>
        <p:txBody>
          <a:bodyPr numCol="2">
            <a:normAutofit/>
          </a:bodyPr>
          <a:lstStyle/>
          <a:p>
            <a:r>
              <a:rPr lang="en-US" sz="2400" dirty="0"/>
              <a:t>Wien/Frankfurt/</a:t>
            </a:r>
            <a:r>
              <a:rPr lang="en-US" sz="2400" dirty="0" err="1"/>
              <a:t>eine</a:t>
            </a:r>
            <a:r>
              <a:rPr lang="en-US" sz="2400" dirty="0"/>
              <a:t> </a:t>
            </a:r>
            <a:r>
              <a:rPr lang="en-US" sz="2400" dirty="0" err="1"/>
              <a:t>andere</a:t>
            </a:r>
            <a:r>
              <a:rPr lang="en-US" sz="2400" dirty="0"/>
              <a:t> Stadt </a:t>
            </a:r>
            <a:r>
              <a:rPr lang="en-US" sz="2400" dirty="0" err="1"/>
              <a:t>besuchen</a:t>
            </a:r>
            <a:endParaRPr lang="en-US" sz="2400" dirty="0"/>
          </a:p>
          <a:p>
            <a:r>
              <a:rPr lang="en-US" sz="2400" dirty="0" err="1"/>
              <a:t>ein</a:t>
            </a:r>
            <a:r>
              <a:rPr lang="en-US" sz="2400" dirty="0"/>
              <a:t> Museum </a:t>
            </a:r>
            <a:r>
              <a:rPr lang="en-US" sz="2400" dirty="0" err="1"/>
              <a:t>besuchen</a:t>
            </a:r>
            <a:endParaRPr lang="en-US" sz="2400" dirty="0"/>
          </a:p>
          <a:p>
            <a:r>
              <a:rPr lang="en-US" sz="2400" dirty="0"/>
              <a:t>das Essen von </a:t>
            </a:r>
            <a:r>
              <a:rPr lang="en-US" sz="2400" dirty="0" err="1"/>
              <a:t>einer</a:t>
            </a:r>
            <a:r>
              <a:rPr lang="en-US" sz="2400" dirty="0"/>
              <a:t> </a:t>
            </a:r>
            <a:r>
              <a:rPr lang="en-US" sz="2400" dirty="0" err="1"/>
              <a:t>anderen</a:t>
            </a:r>
            <a:r>
              <a:rPr lang="en-US" sz="2400" dirty="0"/>
              <a:t> Kultur </a:t>
            </a:r>
            <a:r>
              <a:rPr lang="en-US" sz="2400" dirty="0" err="1"/>
              <a:t>essen</a:t>
            </a:r>
            <a:endParaRPr lang="en-US" sz="2400" dirty="0"/>
          </a:p>
          <a:p>
            <a:r>
              <a:rPr lang="en-US" sz="2400" dirty="0" err="1"/>
              <a:t>mit</a:t>
            </a:r>
            <a:r>
              <a:rPr lang="en-US" sz="2400" dirty="0"/>
              <a:t> Schiff </a:t>
            </a:r>
            <a:r>
              <a:rPr lang="en-US" sz="2400" dirty="0" err="1"/>
              <a:t>reisen</a:t>
            </a:r>
            <a:endParaRPr lang="en-US" sz="2400" dirty="0"/>
          </a:p>
          <a:p>
            <a:r>
              <a:rPr lang="en-US" sz="2400" dirty="0" err="1"/>
              <a:t>eine</a:t>
            </a:r>
            <a:r>
              <a:rPr lang="en-US" sz="2400" dirty="0"/>
              <a:t> </a:t>
            </a:r>
            <a:r>
              <a:rPr lang="en-US" sz="2400" dirty="0" err="1"/>
              <a:t>Kreuzfahrt</a:t>
            </a:r>
            <a:r>
              <a:rPr lang="en-US" sz="2400" dirty="0"/>
              <a:t> </a:t>
            </a:r>
            <a:r>
              <a:rPr lang="en-US" sz="2400" dirty="0" err="1"/>
              <a:t>machen</a:t>
            </a:r>
            <a:endParaRPr lang="en-US" sz="2400" dirty="0"/>
          </a:p>
          <a:p>
            <a:r>
              <a:rPr lang="en-US" sz="2400" dirty="0" err="1"/>
              <a:t>reisen</a:t>
            </a:r>
            <a:r>
              <a:rPr lang="en-US" sz="2400" dirty="0"/>
              <a:t>/</a:t>
            </a:r>
            <a:r>
              <a:rPr lang="en-US" sz="2400" dirty="0" err="1"/>
              <a:t>eine</a:t>
            </a:r>
            <a:r>
              <a:rPr lang="en-US" sz="2400" dirty="0"/>
              <a:t> </a:t>
            </a:r>
            <a:r>
              <a:rPr lang="en-US" sz="2400" dirty="0" err="1"/>
              <a:t>Reise</a:t>
            </a:r>
            <a:r>
              <a:rPr lang="en-US" sz="2400" dirty="0"/>
              <a:t> </a:t>
            </a:r>
            <a:r>
              <a:rPr lang="en-US" sz="2400" dirty="0" err="1"/>
              <a:t>machen</a:t>
            </a:r>
            <a:endParaRPr lang="en-US" sz="2400" dirty="0"/>
          </a:p>
          <a:p>
            <a:r>
              <a:rPr lang="en-US" sz="2400" dirty="0" err="1"/>
              <a:t>mit</a:t>
            </a:r>
            <a:r>
              <a:rPr lang="en-US" sz="2400" dirty="0"/>
              <a:t> der Bahn </a:t>
            </a:r>
            <a:r>
              <a:rPr lang="en-US" sz="2400" dirty="0" err="1"/>
              <a:t>fahren</a:t>
            </a:r>
            <a:endParaRPr lang="en-US" sz="2400" dirty="0"/>
          </a:p>
          <a:p>
            <a:r>
              <a:rPr lang="en-US" sz="2400" dirty="0" err="1"/>
              <a:t>einen</a:t>
            </a:r>
            <a:r>
              <a:rPr lang="en-US" sz="2400" dirty="0"/>
              <a:t> Berg </a:t>
            </a:r>
            <a:r>
              <a:rPr lang="en-US" sz="2400" dirty="0" err="1"/>
              <a:t>wandern</a:t>
            </a:r>
            <a:endParaRPr lang="en-US" sz="2400" dirty="0"/>
          </a:p>
          <a:p>
            <a:r>
              <a:rPr lang="en-US" sz="2400" dirty="0" err="1"/>
              <a:t>zu</a:t>
            </a:r>
            <a:r>
              <a:rPr lang="en-US" sz="2400" dirty="0"/>
              <a:t> </a:t>
            </a:r>
            <a:r>
              <a:rPr lang="en-US" sz="2400" dirty="0" err="1"/>
              <a:t>Fuß</a:t>
            </a:r>
            <a:r>
              <a:rPr lang="en-US" sz="2400" dirty="0"/>
              <a:t> </a:t>
            </a:r>
            <a:r>
              <a:rPr lang="en-US" sz="2400" dirty="0" err="1"/>
              <a:t>durch</a:t>
            </a:r>
            <a:r>
              <a:rPr lang="en-US" sz="2400" dirty="0"/>
              <a:t> die Stadt </a:t>
            </a:r>
            <a:r>
              <a:rPr lang="en-US" sz="2400" dirty="0" err="1"/>
              <a:t>gehen</a:t>
            </a:r>
            <a:endParaRPr lang="en-US" sz="2400" dirty="0"/>
          </a:p>
          <a:p>
            <a:r>
              <a:rPr lang="en-US" sz="2400" dirty="0" err="1"/>
              <a:t>einen</a:t>
            </a:r>
            <a:r>
              <a:rPr lang="en-US" sz="2400" dirty="0"/>
              <a:t> Brief </a:t>
            </a:r>
            <a:r>
              <a:rPr lang="en-US" sz="2400" dirty="0" err="1"/>
              <a:t>schreiben</a:t>
            </a:r>
            <a:r>
              <a:rPr lang="en-US" sz="2400" dirty="0"/>
              <a:t>/</a:t>
            </a:r>
            <a:r>
              <a:rPr lang="en-US" sz="2400" dirty="0" err="1"/>
              <a:t>schicken</a:t>
            </a:r>
            <a:endParaRPr lang="en-US" sz="2400" dirty="0"/>
          </a:p>
          <a:p>
            <a:r>
              <a:rPr lang="en-US" sz="2400" dirty="0" err="1"/>
              <a:t>einen</a:t>
            </a:r>
            <a:r>
              <a:rPr lang="en-US" sz="2400" dirty="0"/>
              <a:t> </a:t>
            </a:r>
            <a:r>
              <a:rPr lang="en-US" sz="2400" dirty="0" err="1"/>
              <a:t>Koffer</a:t>
            </a:r>
            <a:r>
              <a:rPr lang="en-US" sz="2400" dirty="0"/>
              <a:t> </a:t>
            </a:r>
            <a:r>
              <a:rPr lang="en-US" sz="2400" dirty="0" err="1"/>
              <a:t>packen</a:t>
            </a:r>
            <a:endParaRPr lang="en-US" sz="2400" dirty="0"/>
          </a:p>
          <a:p>
            <a:r>
              <a:rPr lang="en-US" sz="2400" dirty="0" err="1"/>
              <a:t>ein</a:t>
            </a:r>
            <a:r>
              <a:rPr lang="en-US" sz="2400" dirty="0"/>
              <a:t> </a:t>
            </a:r>
            <a:r>
              <a:rPr lang="en-US" sz="2400" dirty="0" err="1"/>
              <a:t>Andenken</a:t>
            </a:r>
            <a:r>
              <a:rPr lang="en-US" sz="2400" dirty="0"/>
              <a:t> </a:t>
            </a:r>
            <a:r>
              <a:rPr lang="en-US" sz="2400" dirty="0" err="1"/>
              <a:t>kaufen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55A287-D320-2A4D-A869-819114930123}"/>
              </a:ext>
            </a:extLst>
          </p:cNvPr>
          <p:cNvSpPr txBox="1"/>
          <p:nvPr/>
        </p:nvSpPr>
        <p:spPr>
          <a:xfrm>
            <a:off x="1597742" y="2294349"/>
            <a:ext cx="8996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/>
              <a:t>Wortbank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82633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3450F-0BDB-F545-8CFA-41FB9FD6A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Kurze</a:t>
            </a:r>
            <a:r>
              <a:rPr lang="en-US" cap="none" dirty="0"/>
              <a:t> </a:t>
            </a:r>
            <a:r>
              <a:rPr lang="en-US" cap="none" dirty="0" err="1"/>
              <a:t>Geschichte</a:t>
            </a:r>
            <a:r>
              <a:rPr lang="en-US" cap="none" dirty="0"/>
              <a:t>: </a:t>
            </a:r>
            <a:r>
              <a:rPr lang="en-US" cap="none" dirty="0" err="1"/>
              <a:t>eine</a:t>
            </a:r>
            <a:r>
              <a:rPr lang="en-US" cap="none" dirty="0"/>
              <a:t> </a:t>
            </a:r>
            <a:r>
              <a:rPr lang="en-US" cap="none" dirty="0" err="1"/>
              <a:t>Reise</a:t>
            </a:r>
            <a:endParaRPr lang="en-US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2115D-3966-BF4F-8F82-9BDC5D541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2547341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Pflichten</a:t>
            </a:r>
            <a:r>
              <a:rPr lang="en-US" sz="2400" dirty="0"/>
              <a:t>:</a:t>
            </a:r>
          </a:p>
          <a:p>
            <a:r>
              <a:rPr lang="en-US" sz="2400" dirty="0" err="1"/>
              <a:t>Perfekt</a:t>
            </a:r>
            <a:endParaRPr lang="en-US" sz="2400" dirty="0"/>
          </a:p>
          <a:p>
            <a:r>
              <a:rPr lang="en-US" sz="2400" dirty="0" err="1"/>
              <a:t>ein</a:t>
            </a:r>
            <a:r>
              <a:rPr lang="en-US" sz="2400" dirty="0"/>
              <a:t> </a:t>
            </a:r>
            <a:r>
              <a:rPr lang="en-US" sz="2400" dirty="0" err="1"/>
              <a:t>dass-Satz</a:t>
            </a:r>
            <a:endParaRPr lang="en-US" sz="2400" dirty="0"/>
          </a:p>
          <a:p>
            <a:r>
              <a:rPr lang="en-US" sz="2400" dirty="0" err="1"/>
              <a:t>ein</a:t>
            </a:r>
            <a:r>
              <a:rPr lang="en-US" sz="2400" dirty="0"/>
              <a:t> </a:t>
            </a:r>
            <a:r>
              <a:rPr lang="en-US" sz="2400" dirty="0" err="1"/>
              <a:t>zu-Satz</a:t>
            </a:r>
            <a:endParaRPr lang="en-US" sz="2400" dirty="0"/>
          </a:p>
          <a:p>
            <a:r>
              <a:rPr lang="en-US" sz="2400" dirty="0" err="1"/>
              <a:t>ein</a:t>
            </a:r>
            <a:r>
              <a:rPr lang="en-US" sz="2400" dirty="0"/>
              <a:t> </a:t>
            </a:r>
            <a:r>
              <a:rPr lang="en-US" sz="2400" dirty="0" err="1"/>
              <a:t>Modalverb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9C0BB0A-43C8-2747-844A-3D6945A20483}"/>
              </a:ext>
            </a:extLst>
          </p:cNvPr>
          <p:cNvSpPr txBox="1">
            <a:spLocks/>
          </p:cNvSpPr>
          <p:nvPr/>
        </p:nvSpPr>
        <p:spPr>
          <a:xfrm>
            <a:off x="6262362" y="2638044"/>
            <a:ext cx="3928773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/>
              <a:t>Gruppen:</a:t>
            </a:r>
          </a:p>
          <a:p>
            <a:r>
              <a:rPr lang="en-US" sz="2400" dirty="0" err="1"/>
              <a:t>Xinrui</a:t>
            </a:r>
            <a:r>
              <a:rPr lang="en-US" sz="2400" dirty="0"/>
              <a:t> u. </a:t>
            </a:r>
            <a:r>
              <a:rPr lang="en-US" sz="2400" dirty="0" err="1"/>
              <a:t>Yunhan</a:t>
            </a:r>
            <a:endParaRPr lang="en-US" sz="2400" dirty="0"/>
          </a:p>
          <a:p>
            <a:r>
              <a:rPr lang="en-US" sz="2400" dirty="0"/>
              <a:t>Anna u. Michelle</a:t>
            </a:r>
          </a:p>
          <a:p>
            <a:r>
              <a:rPr lang="en-US" sz="2400" dirty="0"/>
              <a:t>Nikita u. </a:t>
            </a:r>
            <a:r>
              <a:rPr lang="en-US" sz="2400" dirty="0" err="1"/>
              <a:t>Sangrou</a:t>
            </a:r>
            <a:endParaRPr lang="en-US" sz="2400" dirty="0"/>
          </a:p>
          <a:p>
            <a:r>
              <a:rPr lang="en-US" sz="2400" dirty="0"/>
              <a:t>Saskia u. Norah</a:t>
            </a:r>
          </a:p>
          <a:p>
            <a:r>
              <a:rPr lang="en-US" sz="2400" dirty="0" err="1"/>
              <a:t>Pey</a:t>
            </a:r>
            <a:r>
              <a:rPr lang="en-US" sz="2400" dirty="0"/>
              <a:t> u. Clara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133847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109</TotalTime>
  <Words>252</Words>
  <Application>Microsoft Macintosh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Parcel</vt:lpstr>
      <vt:lpstr>TA Sitzung 8</vt:lpstr>
      <vt:lpstr>Warmup: Wie ist das Wetter bei dir?</vt:lpstr>
      <vt:lpstr>Was machen Sie mit Freunden?</vt:lpstr>
      <vt:lpstr>Dass-Sätze</vt:lpstr>
      <vt:lpstr>Dass-Sätze</vt:lpstr>
      <vt:lpstr>Dass-Sätze</vt:lpstr>
      <vt:lpstr>Hast du Lust/Zeit/Energie?</vt:lpstr>
      <vt:lpstr>Kurze Geschichte: eine Reise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 Cahill</dc:creator>
  <cp:lastModifiedBy>Nora Cahill</cp:lastModifiedBy>
  <cp:revision>20</cp:revision>
  <dcterms:created xsi:type="dcterms:W3CDTF">2020-12-03T17:15:58Z</dcterms:created>
  <dcterms:modified xsi:type="dcterms:W3CDTF">2020-12-04T16:30:32Z</dcterms:modified>
</cp:coreProperties>
</file>