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a Cahill" initials="NC" lastIdx="1" clrIdx="0">
    <p:extLst>
      <p:ext uri="{19B8F6BF-5375-455C-9EA6-DF929625EA0E}">
        <p15:presenceInfo xmlns:p15="http://schemas.microsoft.com/office/powerpoint/2012/main" userId="S::ncahill@bipartisanpolicy.org::7ad0fa36-3a46-4cd5-bf76-fd5e842c53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CE2"/>
    <a:srgbClr val="E8FAEE"/>
    <a:srgbClr val="D7EEDA"/>
    <a:srgbClr val="CFEDCD"/>
    <a:srgbClr val="D3F4F4"/>
    <a:srgbClr val="C9E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991"/>
  </p:normalViewPr>
  <p:slideViewPr>
    <p:cSldViewPr snapToGrid="0" snapToObjects="1">
      <p:cViewPr varScale="1">
        <p:scale>
          <a:sx n="87" d="100"/>
          <a:sy n="87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12/10/20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12/10/20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12/10/20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pixabay.com/en/bed-frame-metal-pillow-bedroom-304051/" TargetMode="External"/><Relationship Id="rId7" Type="http://schemas.openxmlformats.org/officeDocument/2006/relationships/hyperlink" Target="http://www.publicdomainpictures.net/view-image.php?image=65642&amp;picture=green-arm-chai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hyperlink" Target="https://jdorganizer.blogspot.com/2008/08/back-to-school-series-desks-with.html" TargetMode="External"/><Relationship Id="rId5" Type="http://schemas.openxmlformats.org/officeDocument/2006/relationships/hyperlink" Target="https://commons.wikimedia.org/wiki/File:Desk_lamp_icon.png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stewartdollhousecreations.com/m1-48rug02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hyperlink" Target="http://www.indianetzone.com/1/black_pepper.htm" TargetMode="External"/><Relationship Id="rId3" Type="http://schemas.openxmlformats.org/officeDocument/2006/relationships/hyperlink" Target="https://www.goodfreephotos.com/other-photos/fork-image.jpg.php" TargetMode="External"/><Relationship Id="rId7" Type="http://schemas.openxmlformats.org/officeDocument/2006/relationships/hyperlink" Target="https://www.alittletipsy.com/2011/08/make-memory-red-plate.html" TargetMode="External"/><Relationship Id="rId12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hyperlink" Target="https://en.wikipedia.org/wiki/Salt" TargetMode="External"/><Relationship Id="rId5" Type="http://schemas.openxmlformats.org/officeDocument/2006/relationships/hyperlink" Target="https://www.pexels.com/photo/stainless-steel-spoon-40561/" TargetMode="External"/><Relationship Id="rId10" Type="http://schemas.openxmlformats.org/officeDocument/2006/relationships/image" Target="../media/image12.jpg"/><Relationship Id="rId4" Type="http://schemas.openxmlformats.org/officeDocument/2006/relationships/image" Target="../media/image9.jpeg"/><Relationship Id="rId9" Type="http://schemas.openxmlformats.org/officeDocument/2006/relationships/hyperlink" Target="https://pixnio.com/objects/knife-on-the-tabl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https://thelogofiles.wordpress.com/2011/05/31/diy-window-curtain/" TargetMode="External"/><Relationship Id="rId7" Type="http://schemas.openxmlformats.org/officeDocument/2006/relationships/hyperlink" Target="https://en.wikipedia.org/wiki/Sedum_rubrotinctum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hyperlink" Target="http://www.freestockphotos.biz/stockphoto/15378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s://commons.wikimedia.org/wiki/File:Israel_supreme_court_-_Copyright_law_bookshelf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FE20-4FC2-4243-B014-B430DB7C85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TA </a:t>
            </a:r>
            <a:r>
              <a:rPr lang="en-US" cap="none" dirty="0" err="1"/>
              <a:t>Sitzung</a:t>
            </a:r>
            <a:r>
              <a:rPr lang="en-US" cap="none" dirty="0"/>
              <a:t>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57FC8-B162-B343-BD6D-856A572382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15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2FD4-C427-DF43-B172-782F4A97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Guten</a:t>
            </a:r>
            <a:r>
              <a:rPr lang="en-US" cap="none" dirty="0"/>
              <a:t> Rutsch!</a:t>
            </a:r>
          </a:p>
        </p:txBody>
      </p:sp>
      <p:pic>
        <p:nvPicPr>
          <p:cNvPr id="1028" name="Picture 4" descr="Guten Rutsch - PicMix">
            <a:extLst>
              <a:ext uri="{FF2B5EF4-FFF2-40B4-BE49-F238E27FC236}">
                <a16:creationId xmlns:a16="http://schemas.microsoft.com/office/drawing/2014/main" id="{EA6A7CC1-314C-0148-88DE-2BEF45171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12" y="2422421"/>
            <a:ext cx="5569975" cy="41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01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C4F49-1A0F-5E42-B6F2-DBB79DDB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Dativ</a:t>
            </a:r>
            <a:r>
              <a:rPr lang="en-US" cap="none" dirty="0"/>
              <a:t> – </a:t>
            </a:r>
            <a:r>
              <a:rPr lang="en-US" cap="none" dirty="0" err="1"/>
              <a:t>Wiederholung</a:t>
            </a:r>
            <a:endParaRPr lang="en-US" cap="none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0BAD8E3-0F24-3D49-8FD4-C6BFE8D6FC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685896"/>
              </p:ext>
            </p:extLst>
          </p:nvPr>
        </p:nvGraphicFramePr>
        <p:xfrm>
          <a:off x="2231136" y="2850389"/>
          <a:ext cx="7731124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32781">
                  <a:extLst>
                    <a:ext uri="{9D8B030D-6E8A-4147-A177-3AD203B41FA5}">
                      <a16:colId xmlns:a16="http://schemas.microsoft.com/office/drawing/2014/main" val="2725467060"/>
                    </a:ext>
                  </a:extLst>
                </a:gridCol>
                <a:gridCol w="1932781">
                  <a:extLst>
                    <a:ext uri="{9D8B030D-6E8A-4147-A177-3AD203B41FA5}">
                      <a16:colId xmlns:a16="http://schemas.microsoft.com/office/drawing/2014/main" val="3224887072"/>
                    </a:ext>
                  </a:extLst>
                </a:gridCol>
                <a:gridCol w="1932781">
                  <a:extLst>
                    <a:ext uri="{9D8B030D-6E8A-4147-A177-3AD203B41FA5}">
                      <a16:colId xmlns:a16="http://schemas.microsoft.com/office/drawing/2014/main" val="2734011915"/>
                    </a:ext>
                  </a:extLst>
                </a:gridCol>
                <a:gridCol w="1932781">
                  <a:extLst>
                    <a:ext uri="{9D8B030D-6E8A-4147-A177-3AD203B41FA5}">
                      <a16:colId xmlns:a16="http://schemas.microsoft.com/office/drawing/2014/main" val="2139105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Akk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972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708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922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Neut.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4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62918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F8F4C2A-6315-6A40-B778-6C1C03487342}"/>
              </a:ext>
            </a:extLst>
          </p:cNvPr>
          <p:cNvSpPr/>
          <p:nvPr/>
        </p:nvSpPr>
        <p:spPr>
          <a:xfrm>
            <a:off x="4186942" y="3269400"/>
            <a:ext cx="1109678" cy="3191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61B17A-58AD-E64C-BD61-1C5EAAAB0CF7}"/>
              </a:ext>
            </a:extLst>
          </p:cNvPr>
          <p:cNvSpPr/>
          <p:nvPr/>
        </p:nvSpPr>
        <p:spPr>
          <a:xfrm>
            <a:off x="4184195" y="3628975"/>
            <a:ext cx="1109678" cy="3191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829DA-3AF6-BE4D-B8CE-AE2A44F8DD1D}"/>
              </a:ext>
            </a:extLst>
          </p:cNvPr>
          <p:cNvSpPr/>
          <p:nvPr/>
        </p:nvSpPr>
        <p:spPr>
          <a:xfrm>
            <a:off x="4184195" y="3966387"/>
            <a:ext cx="1109678" cy="3191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8A6920-F642-104B-93B0-7BF8F8C8ABD5}"/>
              </a:ext>
            </a:extLst>
          </p:cNvPr>
          <p:cNvSpPr/>
          <p:nvPr/>
        </p:nvSpPr>
        <p:spPr>
          <a:xfrm>
            <a:off x="4184195" y="4367185"/>
            <a:ext cx="1109678" cy="3191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43097C-45E2-C442-BD7C-A0D3F16C903F}"/>
              </a:ext>
            </a:extLst>
          </p:cNvPr>
          <p:cNvSpPr/>
          <p:nvPr/>
        </p:nvSpPr>
        <p:spPr>
          <a:xfrm>
            <a:off x="6096000" y="3309776"/>
            <a:ext cx="1109678" cy="3191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834613-46CD-194A-A49F-EF4F1A619F61}"/>
              </a:ext>
            </a:extLst>
          </p:cNvPr>
          <p:cNvSpPr/>
          <p:nvPr/>
        </p:nvSpPr>
        <p:spPr>
          <a:xfrm>
            <a:off x="6093253" y="3669351"/>
            <a:ext cx="1109678" cy="3191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F7C882-CCCE-FC4D-B046-1B629E7B5826}"/>
              </a:ext>
            </a:extLst>
          </p:cNvPr>
          <p:cNvSpPr/>
          <p:nvPr/>
        </p:nvSpPr>
        <p:spPr>
          <a:xfrm>
            <a:off x="6093253" y="4006763"/>
            <a:ext cx="1109678" cy="3191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B9DEF7-8067-E54F-9005-502906E8C230}"/>
              </a:ext>
            </a:extLst>
          </p:cNvPr>
          <p:cNvSpPr/>
          <p:nvPr/>
        </p:nvSpPr>
        <p:spPr>
          <a:xfrm>
            <a:off x="6093253" y="4407561"/>
            <a:ext cx="1109678" cy="3191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B13339-3CA1-8543-B496-635C7A2D41AF}"/>
              </a:ext>
            </a:extLst>
          </p:cNvPr>
          <p:cNvSpPr/>
          <p:nvPr/>
        </p:nvSpPr>
        <p:spPr>
          <a:xfrm>
            <a:off x="8046312" y="3269400"/>
            <a:ext cx="1109678" cy="3191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D9CD75-97C5-C244-BA89-2D53A7DF1F11}"/>
              </a:ext>
            </a:extLst>
          </p:cNvPr>
          <p:cNvSpPr/>
          <p:nvPr/>
        </p:nvSpPr>
        <p:spPr>
          <a:xfrm>
            <a:off x="8043565" y="3628975"/>
            <a:ext cx="1109678" cy="3191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FFC056-4E17-BD48-8207-E2BC4682DC58}"/>
              </a:ext>
            </a:extLst>
          </p:cNvPr>
          <p:cNvSpPr/>
          <p:nvPr/>
        </p:nvSpPr>
        <p:spPr>
          <a:xfrm>
            <a:off x="8043565" y="3966387"/>
            <a:ext cx="1109678" cy="3191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8FA1E7-D887-BF43-ABE5-CA4207E51210}"/>
              </a:ext>
            </a:extLst>
          </p:cNvPr>
          <p:cNvSpPr/>
          <p:nvPr/>
        </p:nvSpPr>
        <p:spPr>
          <a:xfrm>
            <a:off x="8043565" y="4367185"/>
            <a:ext cx="1109678" cy="3191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3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E155F-D288-F848-937C-3889F723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Dativ</a:t>
            </a:r>
            <a:r>
              <a:rPr lang="en-US" cap="none" dirty="0"/>
              <a:t> – </a:t>
            </a:r>
            <a:r>
              <a:rPr lang="en-US" cap="none" dirty="0" err="1"/>
              <a:t>Wiederholung</a:t>
            </a:r>
            <a:r>
              <a:rPr lang="en-US" cap="none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30F39-DF80-1D4F-A3B7-E60035116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542" y="2593799"/>
            <a:ext cx="8726916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err="1"/>
              <a:t>Meine</a:t>
            </a:r>
            <a:r>
              <a:rPr lang="en-US" sz="2400" dirty="0"/>
              <a:t> </a:t>
            </a:r>
            <a:r>
              <a:rPr lang="en-US" sz="2400" dirty="0" err="1"/>
              <a:t>Schwester</a:t>
            </a:r>
            <a:r>
              <a:rPr lang="en-US" sz="2400" dirty="0"/>
              <a:t> – </a:t>
            </a:r>
            <a:r>
              <a:rPr lang="en-US" sz="2400" dirty="0" err="1"/>
              <a:t>geben</a:t>
            </a:r>
            <a:r>
              <a:rPr lang="en-US" sz="2400" dirty="0"/>
              <a:t> – der Mann – das Buch</a:t>
            </a:r>
          </a:p>
          <a:p>
            <a:pPr marL="0" indent="0" algn="ctr">
              <a:buNone/>
            </a:pPr>
            <a:r>
              <a:rPr lang="en-US" sz="2400" dirty="0"/>
              <a:t>Die </a:t>
            </a:r>
            <a:r>
              <a:rPr lang="en-US" sz="2400" dirty="0" err="1"/>
              <a:t>Eltern</a:t>
            </a:r>
            <a:r>
              <a:rPr lang="en-US" sz="2400" dirty="0"/>
              <a:t> – </a:t>
            </a:r>
            <a:r>
              <a:rPr lang="en-US" sz="2400" dirty="0" err="1"/>
              <a:t>bringen</a:t>
            </a:r>
            <a:r>
              <a:rPr lang="en-US" sz="2400" dirty="0"/>
              <a:t> – die Schule – das </a:t>
            </a:r>
            <a:r>
              <a:rPr lang="en-US" sz="2400" dirty="0" err="1"/>
              <a:t>Mittagessen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 err="1"/>
              <a:t>Deine</a:t>
            </a:r>
            <a:r>
              <a:rPr lang="en-US" sz="2400" dirty="0"/>
              <a:t> </a:t>
            </a:r>
            <a:r>
              <a:rPr lang="en-US" sz="2400" dirty="0" err="1"/>
              <a:t>Freundin</a:t>
            </a:r>
            <a:r>
              <a:rPr lang="en-US" sz="2400" dirty="0"/>
              <a:t> – </a:t>
            </a:r>
            <a:r>
              <a:rPr lang="en-US" sz="2400" dirty="0" err="1"/>
              <a:t>wirfen</a:t>
            </a:r>
            <a:r>
              <a:rPr lang="en-US" sz="2400" dirty="0"/>
              <a:t> – das </a:t>
            </a:r>
            <a:r>
              <a:rPr lang="en-US" sz="2400" dirty="0" err="1"/>
              <a:t>Mädchen</a:t>
            </a:r>
            <a:r>
              <a:rPr lang="en-US" sz="2400" dirty="0"/>
              <a:t> – der </a:t>
            </a:r>
            <a:r>
              <a:rPr lang="en-US" sz="2400" dirty="0" err="1"/>
              <a:t>Fußball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Der Professor – </a:t>
            </a:r>
            <a:r>
              <a:rPr lang="en-US" sz="2400" dirty="0" err="1"/>
              <a:t>beibringen</a:t>
            </a:r>
            <a:r>
              <a:rPr lang="en-US" sz="2400" dirty="0"/>
              <a:t> – die </a:t>
            </a:r>
            <a:r>
              <a:rPr lang="en-US" sz="2400" dirty="0" err="1"/>
              <a:t>Studierenden</a:t>
            </a:r>
            <a:r>
              <a:rPr lang="en-US" sz="2400" dirty="0"/>
              <a:t> – </a:t>
            </a:r>
            <a:r>
              <a:rPr lang="en-US" sz="2400" dirty="0" err="1"/>
              <a:t>eine</a:t>
            </a:r>
            <a:r>
              <a:rPr lang="en-US" sz="2400" dirty="0"/>
              <a:t> </a:t>
            </a:r>
            <a:r>
              <a:rPr lang="en-US" sz="2400" dirty="0" err="1"/>
              <a:t>neue</a:t>
            </a:r>
            <a:r>
              <a:rPr lang="en-US" sz="2400" dirty="0"/>
              <a:t> </a:t>
            </a:r>
            <a:r>
              <a:rPr lang="en-US" sz="2400" dirty="0" err="1"/>
              <a:t>Sprache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183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64E29-D152-9944-851E-8ADA770F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Partnerarbeit</a:t>
            </a:r>
            <a:endParaRPr lang="en-US" cap="none" dirty="0"/>
          </a:p>
        </p:txBody>
      </p:sp>
      <p:pic>
        <p:nvPicPr>
          <p:cNvPr id="5" name="Content Placeholder 4" descr="Table, calendar&#10;&#10;Description automatically generated">
            <a:extLst>
              <a:ext uri="{FF2B5EF4-FFF2-40B4-BE49-F238E27FC236}">
                <a16:creationId xmlns:a16="http://schemas.microsoft.com/office/drawing/2014/main" id="{C1F516DF-B572-EA41-8E52-DA0E3B69C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015" y="2861443"/>
            <a:ext cx="5548746" cy="2447976"/>
          </a:xfrm>
        </p:spPr>
      </p:pic>
      <p:pic>
        <p:nvPicPr>
          <p:cNvPr id="7" name="Picture 6" descr="Table, calendar&#10;&#10;Description automatically generated">
            <a:extLst>
              <a:ext uri="{FF2B5EF4-FFF2-40B4-BE49-F238E27FC236}">
                <a16:creationId xmlns:a16="http://schemas.microsoft.com/office/drawing/2014/main" id="{16332EA4-AA66-5C44-97B3-8132A21E7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228733" y="2942559"/>
            <a:ext cx="5551093" cy="2285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594F25-75CE-1C42-A538-8FA1EF9FBFDD}"/>
              </a:ext>
            </a:extLst>
          </p:cNvPr>
          <p:cNvSpPr txBox="1"/>
          <p:nvPr/>
        </p:nvSpPr>
        <p:spPr>
          <a:xfrm>
            <a:off x="7875638" y="2363319"/>
            <a:ext cx="176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Seite</a:t>
            </a:r>
            <a:r>
              <a:rPr lang="en-US" sz="2400" dirty="0"/>
              <a:t> 213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84B80-D3D8-B74C-81A3-2BB4ECA13E46}"/>
              </a:ext>
            </a:extLst>
          </p:cNvPr>
          <p:cNvSpPr txBox="1"/>
          <p:nvPr/>
        </p:nvSpPr>
        <p:spPr>
          <a:xfrm>
            <a:off x="682090" y="5601951"/>
            <a:ext cx="3098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Was </a:t>
            </a:r>
            <a:r>
              <a:rPr lang="en-US" sz="2400" dirty="0" err="1"/>
              <a:t>leiht</a:t>
            </a:r>
            <a:r>
              <a:rPr lang="en-US" sz="2400" dirty="0"/>
              <a:t> Rolf Barbara?</a:t>
            </a:r>
          </a:p>
          <a:p>
            <a:r>
              <a:rPr lang="en-US" sz="2400" dirty="0"/>
              <a:t>Er </a:t>
            </a:r>
            <a:r>
              <a:rPr lang="en-US" sz="2400" dirty="0" err="1"/>
              <a:t>leiht</a:t>
            </a:r>
            <a:r>
              <a:rPr lang="en-US" sz="2400" dirty="0"/>
              <a:t> </a:t>
            </a:r>
            <a:r>
              <a:rPr lang="en-US" sz="2400" dirty="0" err="1"/>
              <a:t>ihr</a:t>
            </a:r>
            <a:r>
              <a:rPr lang="en-US" sz="2400" dirty="0"/>
              <a:t>…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736552E5-7DF7-CA41-8B7F-2EBC1BD2C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280924"/>
              </p:ext>
            </p:extLst>
          </p:nvPr>
        </p:nvGraphicFramePr>
        <p:xfrm>
          <a:off x="4276640" y="5646609"/>
          <a:ext cx="7233270" cy="741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05545">
                  <a:extLst>
                    <a:ext uri="{9D8B030D-6E8A-4147-A177-3AD203B41FA5}">
                      <a16:colId xmlns:a16="http://schemas.microsoft.com/office/drawing/2014/main" val="1501131780"/>
                    </a:ext>
                  </a:extLst>
                </a:gridCol>
                <a:gridCol w="1205545">
                  <a:extLst>
                    <a:ext uri="{9D8B030D-6E8A-4147-A177-3AD203B41FA5}">
                      <a16:colId xmlns:a16="http://schemas.microsoft.com/office/drawing/2014/main" val="2329705369"/>
                    </a:ext>
                  </a:extLst>
                </a:gridCol>
                <a:gridCol w="1205545">
                  <a:extLst>
                    <a:ext uri="{9D8B030D-6E8A-4147-A177-3AD203B41FA5}">
                      <a16:colId xmlns:a16="http://schemas.microsoft.com/office/drawing/2014/main" val="329609110"/>
                    </a:ext>
                  </a:extLst>
                </a:gridCol>
                <a:gridCol w="1205545">
                  <a:extLst>
                    <a:ext uri="{9D8B030D-6E8A-4147-A177-3AD203B41FA5}">
                      <a16:colId xmlns:a16="http://schemas.microsoft.com/office/drawing/2014/main" val="3069037874"/>
                    </a:ext>
                  </a:extLst>
                </a:gridCol>
                <a:gridCol w="1205545">
                  <a:extLst>
                    <a:ext uri="{9D8B030D-6E8A-4147-A177-3AD203B41FA5}">
                      <a16:colId xmlns:a16="http://schemas.microsoft.com/office/drawing/2014/main" val="3157774291"/>
                    </a:ext>
                  </a:extLst>
                </a:gridCol>
                <a:gridCol w="1205545">
                  <a:extLst>
                    <a:ext uri="{9D8B030D-6E8A-4147-A177-3AD203B41FA5}">
                      <a16:colId xmlns:a16="http://schemas.microsoft.com/office/drawing/2014/main" val="355240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S1: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Norah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Xinrui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Pey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Yunhan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Anna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730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S2: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Nikita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Michelle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Saskia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Sangrou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97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12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9165-4B50-0946-BA45-CFF9FEF1E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Was </a:t>
            </a:r>
            <a:r>
              <a:rPr lang="en-US" cap="none" dirty="0" err="1"/>
              <a:t>kaufen</a:t>
            </a:r>
            <a:r>
              <a:rPr lang="en-US" cap="none" dirty="0"/>
              <a:t> Sie </a:t>
            </a:r>
            <a:r>
              <a:rPr lang="en-US" cap="none" dirty="0" err="1"/>
              <a:t>ihr</a:t>
            </a:r>
            <a:r>
              <a:rPr lang="en-US" cap="non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A717A-1DE9-7C48-BA12-69BE21B85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Meine</a:t>
            </a:r>
            <a:r>
              <a:rPr lang="en-US" sz="2400" dirty="0"/>
              <a:t> </a:t>
            </a:r>
            <a:r>
              <a:rPr lang="en-US" sz="2400" dirty="0" err="1"/>
              <a:t>Freundin</a:t>
            </a:r>
            <a:r>
              <a:rPr lang="en-US" sz="2400" dirty="0"/>
              <a:t> hat </a:t>
            </a:r>
            <a:r>
              <a:rPr lang="en-US" sz="2400" dirty="0" err="1"/>
              <a:t>eine</a:t>
            </a:r>
            <a:r>
              <a:rPr lang="en-US" sz="2400" dirty="0"/>
              <a:t> </a:t>
            </a:r>
            <a:r>
              <a:rPr lang="en-US" sz="2400" dirty="0" err="1"/>
              <a:t>neue</a:t>
            </a:r>
            <a:r>
              <a:rPr lang="en-US" sz="2400" dirty="0"/>
              <a:t> </a:t>
            </a:r>
            <a:r>
              <a:rPr lang="en-US" sz="2400" dirty="0" err="1"/>
              <a:t>Wohnung</a:t>
            </a:r>
            <a:r>
              <a:rPr lang="en-US" sz="2400" dirty="0"/>
              <a:t>. Was </a:t>
            </a:r>
            <a:r>
              <a:rPr lang="en-US" sz="2400" dirty="0" err="1"/>
              <a:t>kaufen</a:t>
            </a:r>
            <a:r>
              <a:rPr lang="en-US" sz="2400" dirty="0"/>
              <a:t> Sie </a:t>
            </a:r>
            <a:r>
              <a:rPr lang="en-US" sz="2400" dirty="0" err="1"/>
              <a:t>ihr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ihr</a:t>
            </a:r>
            <a:r>
              <a:rPr lang="en-US" sz="2400" dirty="0"/>
              <a:t> </a:t>
            </a:r>
            <a:r>
              <a:rPr lang="en-US" sz="2400" dirty="0" err="1"/>
              <a:t>Schlafzimmer</a:t>
            </a:r>
            <a:r>
              <a:rPr lang="en-US" sz="2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C171C-8B23-FA47-A73E-1FCBC4677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6199" y="4183379"/>
            <a:ext cx="2113280" cy="118872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ECF8C4A-C8FA-4040-8C4E-07ECE503D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31616" y="3611879"/>
            <a:ext cx="1625600" cy="1625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AA37BD-84C3-C34F-B2F6-924ECA8632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131623" y="3393439"/>
            <a:ext cx="1371435" cy="1625600"/>
          </a:xfrm>
          <a:prstGeom prst="rect">
            <a:avLst/>
          </a:prstGeom>
        </p:spPr>
      </p:pic>
      <p:pic>
        <p:nvPicPr>
          <p:cNvPr id="12" name="Picture 11" descr="A picture containing indoor, thread&#10;&#10;Description automatically generated">
            <a:extLst>
              <a:ext uri="{FF2B5EF4-FFF2-40B4-BE49-F238E27FC236}">
                <a16:creationId xmlns:a16="http://schemas.microsoft.com/office/drawing/2014/main" id="{D3EF18B9-0223-9F4F-B337-D4AD08C892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-1" t="13445" r="-7878" b="13429"/>
          <a:stretch/>
        </p:blipFill>
        <p:spPr>
          <a:xfrm>
            <a:off x="9009193" y="4424679"/>
            <a:ext cx="1753670" cy="1188720"/>
          </a:xfrm>
          <a:prstGeom prst="rect">
            <a:avLst/>
          </a:prstGeom>
        </p:spPr>
      </p:pic>
      <p:pic>
        <p:nvPicPr>
          <p:cNvPr id="15" name="Picture 14" descr="A picture containing cabinet, furniture, wooden, floor&#10;&#10;Description automatically generated">
            <a:extLst>
              <a:ext uri="{FF2B5EF4-FFF2-40B4-BE49-F238E27FC236}">
                <a16:creationId xmlns:a16="http://schemas.microsoft.com/office/drawing/2014/main" id="{D715F119-CF6A-5A45-848C-09220B4161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913886" y="5003427"/>
            <a:ext cx="2120900" cy="1473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955CB60-B644-C043-ACE0-0B6D1D8FAC53}"/>
              </a:ext>
            </a:extLst>
          </p:cNvPr>
          <p:cNvSpPr/>
          <p:nvPr/>
        </p:nvSpPr>
        <p:spPr>
          <a:xfrm>
            <a:off x="494835" y="3890471"/>
            <a:ext cx="2622431" cy="162823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9A9201-623B-F746-8241-511B3B246C04}"/>
              </a:ext>
            </a:extLst>
          </p:cNvPr>
          <p:cNvSpPr/>
          <p:nvPr/>
        </p:nvSpPr>
        <p:spPr>
          <a:xfrm>
            <a:off x="2734520" y="3556778"/>
            <a:ext cx="2622431" cy="162823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E443F0-25BF-694D-A293-B700996FCC6C}"/>
              </a:ext>
            </a:extLst>
          </p:cNvPr>
          <p:cNvSpPr/>
          <p:nvPr/>
        </p:nvSpPr>
        <p:spPr>
          <a:xfrm>
            <a:off x="4643096" y="4867187"/>
            <a:ext cx="2622431" cy="162823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32653-6473-9B4B-94D6-890EEB736FC4}"/>
              </a:ext>
            </a:extLst>
          </p:cNvPr>
          <p:cNvSpPr/>
          <p:nvPr/>
        </p:nvSpPr>
        <p:spPr>
          <a:xfrm>
            <a:off x="6386762" y="3354054"/>
            <a:ext cx="2622431" cy="162823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E70B6B-B766-D64A-86FF-9CBD5B86E353}"/>
              </a:ext>
            </a:extLst>
          </p:cNvPr>
          <p:cNvSpPr/>
          <p:nvPr/>
        </p:nvSpPr>
        <p:spPr>
          <a:xfrm>
            <a:off x="8433615" y="4130167"/>
            <a:ext cx="2622431" cy="162823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63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474D6-4CF8-094B-9570-24521282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Was </a:t>
            </a:r>
            <a:r>
              <a:rPr lang="en-US" cap="none" dirty="0" err="1"/>
              <a:t>kaufen</a:t>
            </a:r>
            <a:r>
              <a:rPr lang="en-US" cap="none" dirty="0"/>
              <a:t> Sie </a:t>
            </a:r>
            <a:r>
              <a:rPr lang="en-US" cap="none" dirty="0" err="1"/>
              <a:t>ihm</a:t>
            </a:r>
            <a:r>
              <a:rPr lang="en-US" cap="non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4DB1D-FEC9-2D4E-9127-18E85736A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Mein </a:t>
            </a:r>
            <a:r>
              <a:rPr lang="en-US" sz="2400" dirty="0" err="1"/>
              <a:t>Kumpel</a:t>
            </a:r>
            <a:r>
              <a:rPr lang="en-US" sz="2400" dirty="0"/>
              <a:t> </a:t>
            </a:r>
            <a:r>
              <a:rPr lang="en-US" sz="2400" dirty="0" err="1"/>
              <a:t>zieht</a:t>
            </a:r>
            <a:r>
              <a:rPr lang="en-US" sz="2400" dirty="0"/>
              <a:t> um. Was </a:t>
            </a:r>
            <a:r>
              <a:rPr lang="en-US" sz="2400" dirty="0" err="1"/>
              <a:t>kaufen</a:t>
            </a:r>
            <a:r>
              <a:rPr lang="en-US" sz="2400" dirty="0"/>
              <a:t> Sie </a:t>
            </a:r>
            <a:r>
              <a:rPr lang="en-US" sz="2400" dirty="0" err="1"/>
              <a:t>ihm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seine </a:t>
            </a:r>
            <a:r>
              <a:rPr lang="en-US" sz="2400" dirty="0" err="1"/>
              <a:t>Küche</a:t>
            </a:r>
            <a:r>
              <a:rPr lang="en-US" sz="2400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silver fork on a white background&#10;&#10;Description automatically generated">
            <a:extLst>
              <a:ext uri="{FF2B5EF4-FFF2-40B4-BE49-F238E27FC236}">
                <a16:creationId xmlns:a16="http://schemas.microsoft.com/office/drawing/2014/main" id="{A4EB4C60-DC47-F046-8F06-A9FEFD0C2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38767" y="5142491"/>
            <a:ext cx="1403890" cy="932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A42A40-8AFE-CA4F-86C1-1D86F9389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42647" y="3393237"/>
            <a:ext cx="1905001" cy="1264622"/>
          </a:xfrm>
          <a:prstGeom prst="rect">
            <a:avLst/>
          </a:prstGeom>
        </p:spPr>
      </p:pic>
      <p:pic>
        <p:nvPicPr>
          <p:cNvPr id="9" name="Picture 8" descr="A picture containing red, indoor, toilet, tableware&#10;&#10;Description automatically generated">
            <a:extLst>
              <a:ext uri="{FF2B5EF4-FFF2-40B4-BE49-F238E27FC236}">
                <a16:creationId xmlns:a16="http://schemas.microsoft.com/office/drawing/2014/main" id="{67D205F5-7E21-2349-90F9-CB080766E9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505577" y="3617990"/>
            <a:ext cx="1905000" cy="1905000"/>
          </a:xfrm>
          <a:prstGeom prst="rect">
            <a:avLst/>
          </a:prstGeom>
        </p:spPr>
      </p:pic>
      <p:pic>
        <p:nvPicPr>
          <p:cNvPr id="12" name="Picture 11" descr="A picture containing blue&#10;&#10;Description automatically generated">
            <a:extLst>
              <a:ext uri="{FF2B5EF4-FFF2-40B4-BE49-F238E27FC236}">
                <a16:creationId xmlns:a16="http://schemas.microsoft.com/office/drawing/2014/main" id="{A5AFD449-1AF1-E54A-9DC1-9B58D7AED3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077502" y="4738709"/>
            <a:ext cx="1755575" cy="1168767"/>
          </a:xfrm>
          <a:prstGeom prst="rect">
            <a:avLst/>
          </a:prstGeom>
        </p:spPr>
      </p:pic>
      <p:pic>
        <p:nvPicPr>
          <p:cNvPr id="14" name="Picture 13" descr="A picture containing shaker, tableware, indoor, blender&#10;&#10;Description automatically generated">
            <a:extLst>
              <a:ext uri="{FF2B5EF4-FFF2-40B4-BE49-F238E27FC236}">
                <a16:creationId xmlns:a16="http://schemas.microsoft.com/office/drawing/2014/main" id="{3F007D9D-4FCA-3444-A55D-A1E44BD3CD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183384" y="3033606"/>
            <a:ext cx="981407" cy="1168767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C8EFC12B-C7BD-2344-9831-CBB72E7F02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519828" y="4657859"/>
            <a:ext cx="901755" cy="156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84EBCD6-8572-C940-B448-8CD8343C549C}"/>
              </a:ext>
            </a:extLst>
          </p:cNvPr>
          <p:cNvSpPr/>
          <p:nvPr/>
        </p:nvSpPr>
        <p:spPr>
          <a:xfrm>
            <a:off x="1455071" y="3218965"/>
            <a:ext cx="2622431" cy="162823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A322DE-C6B1-DD4E-A563-CE97E8E71E0A}"/>
              </a:ext>
            </a:extLst>
          </p:cNvPr>
          <p:cNvSpPr/>
          <p:nvPr/>
        </p:nvSpPr>
        <p:spPr>
          <a:xfrm>
            <a:off x="1210826" y="4752659"/>
            <a:ext cx="2622431" cy="162823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5D6F58-4E13-A845-970F-A3D9C7C8D21A}"/>
              </a:ext>
            </a:extLst>
          </p:cNvPr>
          <p:cNvSpPr/>
          <p:nvPr/>
        </p:nvSpPr>
        <p:spPr>
          <a:xfrm>
            <a:off x="3644074" y="4534474"/>
            <a:ext cx="2622431" cy="162823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6AB7D7-8061-9E44-8A06-4406BE1322BB}"/>
              </a:ext>
            </a:extLst>
          </p:cNvPr>
          <p:cNvSpPr/>
          <p:nvPr/>
        </p:nvSpPr>
        <p:spPr>
          <a:xfrm>
            <a:off x="6172920" y="3617989"/>
            <a:ext cx="2622431" cy="1905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FFBB2F-C507-4B45-923D-ADF5C8C48A60}"/>
              </a:ext>
            </a:extLst>
          </p:cNvPr>
          <p:cNvSpPr/>
          <p:nvPr/>
        </p:nvSpPr>
        <p:spPr>
          <a:xfrm>
            <a:off x="8795351" y="3061272"/>
            <a:ext cx="2622431" cy="162823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24097E-F7DA-EC40-95F2-4DFEB94070D7}"/>
              </a:ext>
            </a:extLst>
          </p:cNvPr>
          <p:cNvSpPr/>
          <p:nvPr/>
        </p:nvSpPr>
        <p:spPr>
          <a:xfrm>
            <a:off x="8770532" y="4668509"/>
            <a:ext cx="2622431" cy="162823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72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6EAF0-AF95-154E-BDAF-57D8A788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Was </a:t>
            </a:r>
            <a:r>
              <a:rPr lang="en-US" cap="none" dirty="0" err="1"/>
              <a:t>kaufen</a:t>
            </a:r>
            <a:r>
              <a:rPr lang="en-US" cap="none" dirty="0"/>
              <a:t> </a:t>
            </a:r>
            <a:r>
              <a:rPr lang="en-US" cap="none" dirty="0" err="1"/>
              <a:t>sie</a:t>
            </a:r>
            <a:r>
              <a:rPr lang="en-US" cap="none" dirty="0"/>
              <a:t> </a:t>
            </a:r>
            <a:r>
              <a:rPr lang="en-US" cap="none" dirty="0" err="1"/>
              <a:t>xiem</a:t>
            </a:r>
            <a:r>
              <a:rPr lang="en-US" cap="non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07622-EF73-4F44-99A9-4F24BE0AF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Mein </a:t>
            </a:r>
            <a:r>
              <a:rPr lang="en-US" sz="2400" dirty="0" err="1"/>
              <a:t>Kollege</a:t>
            </a:r>
            <a:r>
              <a:rPr lang="en-US" sz="2400" dirty="0"/>
              <a:t> hat </a:t>
            </a:r>
            <a:r>
              <a:rPr lang="en-US" sz="2400" dirty="0" err="1"/>
              <a:t>ein</a:t>
            </a:r>
            <a:r>
              <a:rPr lang="en-US" sz="2400" dirty="0"/>
              <a:t> Haus </a:t>
            </a:r>
            <a:r>
              <a:rPr lang="en-US" sz="2400" dirty="0" err="1"/>
              <a:t>gekauft</a:t>
            </a:r>
            <a:r>
              <a:rPr lang="en-US" sz="2400" dirty="0"/>
              <a:t>. Was </a:t>
            </a:r>
            <a:r>
              <a:rPr lang="en-US" sz="2400" dirty="0" err="1"/>
              <a:t>kaufen</a:t>
            </a:r>
            <a:r>
              <a:rPr lang="en-US" sz="2400" dirty="0"/>
              <a:t> Sie </a:t>
            </a:r>
            <a:r>
              <a:rPr lang="en-US" sz="2400" dirty="0" err="1"/>
              <a:t>xiem</a:t>
            </a:r>
            <a:r>
              <a:rPr lang="en-US" sz="2400" dirty="0"/>
              <a:t> </a:t>
            </a:r>
            <a:r>
              <a:rPr lang="en-US" sz="2400" dirty="0" err="1"/>
              <a:t>zum</a:t>
            </a:r>
            <a:r>
              <a:rPr lang="en-US" sz="2400" dirty="0"/>
              <a:t> </a:t>
            </a:r>
            <a:r>
              <a:rPr lang="en-US" sz="2400" dirty="0" err="1"/>
              <a:t>Dekorieren</a:t>
            </a:r>
            <a:r>
              <a:rPr lang="en-US" sz="2400" dirty="0"/>
              <a:t>?</a:t>
            </a:r>
          </a:p>
        </p:txBody>
      </p:sp>
      <p:pic>
        <p:nvPicPr>
          <p:cNvPr id="5" name="Picture 4" descr="A picture containing furniture, curtain, indoor, striped&#10;&#10;Description automatically generated">
            <a:extLst>
              <a:ext uri="{FF2B5EF4-FFF2-40B4-BE49-F238E27FC236}">
                <a16:creationId xmlns:a16="http://schemas.microsoft.com/office/drawing/2014/main" id="{7508FBE3-EFB8-4744-B623-9D52233FF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4571" y="4189035"/>
            <a:ext cx="2533130" cy="1897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3182F0-521A-0F42-86EA-D636250AB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90563" y="4100503"/>
            <a:ext cx="1147405" cy="1985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4F6AFF-131E-764D-B1AD-D027366185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07256" y="3429000"/>
            <a:ext cx="2229710" cy="1909774"/>
          </a:xfrm>
          <a:prstGeom prst="rect">
            <a:avLst/>
          </a:prstGeom>
        </p:spPr>
      </p:pic>
      <p:pic>
        <p:nvPicPr>
          <p:cNvPr id="13" name="Picture 12" descr="A picture containing text, shelf, book, indoor&#10;&#10;Description automatically generated">
            <a:extLst>
              <a:ext uri="{FF2B5EF4-FFF2-40B4-BE49-F238E27FC236}">
                <a16:creationId xmlns:a16="http://schemas.microsoft.com/office/drawing/2014/main" id="{00940053-F098-A84A-9DC5-DCE3011CD8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851928" y="3339332"/>
            <a:ext cx="1241770" cy="21307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3BEE55B-3A69-4A42-B668-69DBC31070D3}"/>
              </a:ext>
            </a:extLst>
          </p:cNvPr>
          <p:cNvSpPr/>
          <p:nvPr/>
        </p:nvSpPr>
        <p:spPr>
          <a:xfrm>
            <a:off x="919920" y="4144768"/>
            <a:ext cx="2622431" cy="198580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EF438E-1B38-094E-96B6-D28F823FA277}"/>
              </a:ext>
            </a:extLst>
          </p:cNvPr>
          <p:cNvSpPr/>
          <p:nvPr/>
        </p:nvSpPr>
        <p:spPr>
          <a:xfrm>
            <a:off x="3692104" y="3951983"/>
            <a:ext cx="2622431" cy="22828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EB942F-7FFF-C84C-9FBF-F1F9DB5DC127}"/>
              </a:ext>
            </a:extLst>
          </p:cNvPr>
          <p:cNvSpPr/>
          <p:nvPr/>
        </p:nvSpPr>
        <p:spPr>
          <a:xfrm>
            <a:off x="6585277" y="3429000"/>
            <a:ext cx="2622431" cy="204105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C5171A-A4CD-6340-BF75-59833F010C97}"/>
              </a:ext>
            </a:extLst>
          </p:cNvPr>
          <p:cNvSpPr/>
          <p:nvPr/>
        </p:nvSpPr>
        <p:spPr>
          <a:xfrm rot="5400000">
            <a:off x="9055937" y="3767975"/>
            <a:ext cx="2622431" cy="162823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74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76CE1-BFD9-F042-944A-4DE7A618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Interview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A3CABA8-65C9-7D40-9741-392380BFF8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719896"/>
              </p:ext>
            </p:extLst>
          </p:nvPr>
        </p:nvGraphicFramePr>
        <p:xfrm>
          <a:off x="3642458" y="3231638"/>
          <a:ext cx="4907084" cy="18491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53542">
                  <a:extLst>
                    <a:ext uri="{9D8B030D-6E8A-4147-A177-3AD203B41FA5}">
                      <a16:colId xmlns:a16="http://schemas.microsoft.com/office/drawing/2014/main" val="3706592573"/>
                    </a:ext>
                  </a:extLst>
                </a:gridCol>
                <a:gridCol w="2453542">
                  <a:extLst>
                    <a:ext uri="{9D8B030D-6E8A-4147-A177-3AD203B41FA5}">
                      <a16:colId xmlns:a16="http://schemas.microsoft.com/office/drawing/2014/main" val="19781142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/>
                        <a:t>Pey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80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/>
                        <a:t>Yunhan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Nikita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12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Michelle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Clara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639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/>
                        <a:t>Sangrou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/>
                        <a:t>Xinrui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102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Saskia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Norah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049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86EE0B-39AE-2C45-B50C-71C4EFB3E179}"/>
              </a:ext>
            </a:extLst>
          </p:cNvPr>
          <p:cNvSpPr txBox="1"/>
          <p:nvPr/>
        </p:nvSpPr>
        <p:spPr>
          <a:xfrm>
            <a:off x="5103962" y="2461692"/>
            <a:ext cx="198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Ganze</a:t>
            </a:r>
            <a:r>
              <a:rPr lang="en-US" sz="2400" dirty="0"/>
              <a:t> </a:t>
            </a:r>
            <a:r>
              <a:rPr lang="en-US" sz="2400" dirty="0" err="1"/>
              <a:t>Sätze</a:t>
            </a:r>
            <a:r>
              <a:rPr lang="en-US" sz="2400" dirty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43686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FAF85-16A3-6547-B322-BE636243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Traumhaus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B8F68-1242-E247-9806-31122882F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38044"/>
            <a:ext cx="8380157" cy="4219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Beschreiben</a:t>
            </a:r>
            <a:r>
              <a:rPr lang="en-US" sz="2400" dirty="0"/>
              <a:t> Sie </a:t>
            </a:r>
            <a:r>
              <a:rPr lang="en-US" sz="2400" dirty="0" err="1"/>
              <a:t>Ihr</a:t>
            </a:r>
            <a:r>
              <a:rPr lang="en-US" sz="2400" dirty="0"/>
              <a:t> </a:t>
            </a:r>
            <a:r>
              <a:rPr lang="en-US" sz="2400" dirty="0" err="1"/>
              <a:t>Traumhaus</a:t>
            </a:r>
            <a:r>
              <a:rPr lang="en-US" sz="2400" dirty="0"/>
              <a:t>!</a:t>
            </a:r>
          </a:p>
          <a:p>
            <a:r>
              <a:rPr lang="en-US" sz="2400" dirty="0" err="1"/>
              <a:t>Ist</a:t>
            </a:r>
            <a:r>
              <a:rPr lang="en-US" sz="2400" dirty="0"/>
              <a:t> es </a:t>
            </a:r>
            <a:r>
              <a:rPr lang="en-US" sz="2400" dirty="0" err="1"/>
              <a:t>bei</a:t>
            </a:r>
            <a:r>
              <a:rPr lang="en-US" sz="2400" dirty="0"/>
              <a:t> dem Strand?</a:t>
            </a:r>
          </a:p>
          <a:p>
            <a:r>
              <a:rPr lang="en-US" sz="2400" dirty="0"/>
              <a:t>Hat </a:t>
            </a:r>
            <a:r>
              <a:rPr lang="en-US" sz="2400" dirty="0" err="1"/>
              <a:t>Ihr</a:t>
            </a:r>
            <a:r>
              <a:rPr lang="en-US" sz="2400" dirty="0"/>
              <a:t> Zimmer </a:t>
            </a:r>
            <a:r>
              <a:rPr lang="en-US" sz="2400" dirty="0" err="1"/>
              <a:t>ein</a:t>
            </a:r>
            <a:r>
              <a:rPr lang="en-US" sz="2400" dirty="0"/>
              <a:t> Fenster?</a:t>
            </a:r>
          </a:p>
          <a:p>
            <a:r>
              <a:rPr lang="en-US" sz="2400" dirty="0"/>
              <a:t>Wie </a:t>
            </a:r>
            <a:r>
              <a:rPr lang="en-US" sz="2400" dirty="0" err="1"/>
              <a:t>viele</a:t>
            </a:r>
            <a:r>
              <a:rPr lang="en-US" sz="2400" dirty="0"/>
              <a:t> </a:t>
            </a:r>
            <a:r>
              <a:rPr lang="en-US" sz="2400" dirty="0" err="1"/>
              <a:t>Stockwerke</a:t>
            </a:r>
            <a:r>
              <a:rPr lang="en-US" sz="2400" dirty="0"/>
              <a:t>/Zimmer hat es?</a:t>
            </a:r>
          </a:p>
          <a:p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Ihre</a:t>
            </a:r>
            <a:r>
              <a:rPr lang="en-US" sz="2400" dirty="0"/>
              <a:t> Haus in der Stadt/auf dem Land?</a:t>
            </a:r>
          </a:p>
          <a:p>
            <a:r>
              <a:rPr lang="en-US" sz="2400" dirty="0" err="1"/>
              <a:t>Wählen</a:t>
            </a:r>
            <a:r>
              <a:rPr lang="en-US" sz="2400" dirty="0"/>
              <a:t> Sie </a:t>
            </a:r>
            <a:r>
              <a:rPr lang="en-US" sz="2400" dirty="0" err="1"/>
              <a:t>ein</a:t>
            </a:r>
            <a:r>
              <a:rPr lang="en-US" sz="2400" dirty="0"/>
              <a:t> Zimmer. Was </a:t>
            </a:r>
            <a:r>
              <a:rPr lang="en-US" sz="2400" dirty="0" err="1"/>
              <a:t>ist</a:t>
            </a:r>
            <a:r>
              <a:rPr lang="en-US" sz="2400" dirty="0"/>
              <a:t> in dem Zimmer?</a:t>
            </a:r>
          </a:p>
          <a:p>
            <a:r>
              <a:rPr lang="en-US" sz="2400" dirty="0" err="1"/>
              <a:t>Nach</a:t>
            </a:r>
            <a:r>
              <a:rPr lang="en-US" sz="2400" dirty="0"/>
              <a:t> dem </a:t>
            </a:r>
            <a:r>
              <a:rPr lang="en-US" sz="2400" dirty="0" err="1"/>
              <a:t>Abendessen</a:t>
            </a:r>
            <a:r>
              <a:rPr lang="en-US" sz="2400" dirty="0"/>
              <a:t>, wo </a:t>
            </a:r>
            <a:r>
              <a:rPr lang="en-US" sz="2400" dirty="0" err="1"/>
              <a:t>sind</a:t>
            </a:r>
            <a:r>
              <a:rPr lang="en-US" sz="2400" dirty="0"/>
              <a:t> Sie und was </a:t>
            </a:r>
            <a:r>
              <a:rPr lang="en-US" sz="2400" dirty="0" err="1"/>
              <a:t>machen</a:t>
            </a:r>
            <a:r>
              <a:rPr lang="en-US" sz="2400" dirty="0"/>
              <a:t> Sie da?</a:t>
            </a:r>
          </a:p>
          <a:p>
            <a:r>
              <a:rPr lang="en-US" sz="2400" dirty="0"/>
              <a:t>Was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Ihr</a:t>
            </a:r>
            <a:r>
              <a:rPr lang="en-US" sz="2400" dirty="0"/>
              <a:t> </a:t>
            </a:r>
            <a:r>
              <a:rPr lang="en-US" sz="2400" dirty="0" err="1"/>
              <a:t>Lieblingszimmer</a:t>
            </a:r>
            <a:r>
              <a:rPr lang="en-US" sz="2400" dirty="0"/>
              <a:t> (</a:t>
            </a:r>
            <a:r>
              <a:rPr lang="en-US" sz="2400" dirty="0" err="1"/>
              <a:t>außer</a:t>
            </a:r>
            <a:r>
              <a:rPr lang="en-US" sz="2400" dirty="0"/>
              <a:t> dem </a:t>
            </a:r>
            <a:r>
              <a:rPr lang="en-US" sz="2400" dirty="0" err="1"/>
              <a:t>Schlafzimmer</a:t>
            </a:r>
            <a:r>
              <a:rPr lang="en-US" sz="2400" dirty="0"/>
              <a:t>!)?</a:t>
            </a:r>
          </a:p>
        </p:txBody>
      </p:sp>
    </p:spTree>
    <p:extLst>
      <p:ext uri="{BB962C8B-B14F-4D97-AF65-F5344CB8AC3E}">
        <p14:creationId xmlns:p14="http://schemas.microsoft.com/office/powerpoint/2010/main" val="377305352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92</TotalTime>
  <Words>246</Words>
  <Application>Microsoft Macintosh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Parcel</vt:lpstr>
      <vt:lpstr>TA Sitzung 9</vt:lpstr>
      <vt:lpstr>Dativ – Wiederholung</vt:lpstr>
      <vt:lpstr>Dativ – Wiederholung </vt:lpstr>
      <vt:lpstr>Partnerarbeit</vt:lpstr>
      <vt:lpstr>Was kaufen Sie ihr?</vt:lpstr>
      <vt:lpstr>Was kaufen Sie ihm?</vt:lpstr>
      <vt:lpstr>Was kaufen sie xiem?</vt:lpstr>
      <vt:lpstr>Interview</vt:lpstr>
      <vt:lpstr>Traumhaus</vt:lpstr>
      <vt:lpstr>Guten Rutsch!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Nora Cahill</dc:creator>
  <cp:lastModifiedBy>Nora Cahill</cp:lastModifiedBy>
  <cp:revision>28</cp:revision>
  <dcterms:created xsi:type="dcterms:W3CDTF">2020-12-11T03:50:45Z</dcterms:created>
  <dcterms:modified xsi:type="dcterms:W3CDTF">2020-12-11T05:23:38Z</dcterms:modified>
</cp:coreProperties>
</file>